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6" r:id="rId13"/>
    <p:sldId id="269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7F12-1E06-4598-9F9C-F83C8604D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030F04-C8A6-4B85-9016-63A0E81E1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7EDF6-6275-4F7A-9785-D3F9FD0F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FF4-E277-4557-A357-D87A47B63AC6}" type="datetimeFigureOut">
              <a:rPr lang="vi-VN" smtClean="0"/>
              <a:t>28/12/2021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92037-C1FA-43B3-B899-4DE6FCA83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4A880-F322-42A1-9CBD-2426143D7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272-75CB-439F-A640-5C44077C8D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187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D1820-5D52-4FAF-9C83-0F9AD6E7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3582B-6343-49DA-9BC1-056A88717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29D76-A6DB-4D3F-A606-E9B76B3D1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FF4-E277-4557-A357-D87A47B63AC6}" type="datetimeFigureOut">
              <a:rPr lang="vi-VN" smtClean="0"/>
              <a:t>28/12/2021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D73D-E2F0-420E-BB5D-841689C5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77980-FF2E-4598-AC6F-563352D58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272-75CB-439F-A640-5C44077C8D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39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3B01C5-5AFE-442F-93A6-5067B3068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7ECF1E-C326-4C64-BCFC-D17E46E45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F56BB-F603-4C50-8727-897E1DA10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FF4-E277-4557-A357-D87A47B63AC6}" type="datetimeFigureOut">
              <a:rPr lang="vi-VN" smtClean="0"/>
              <a:t>28/12/2021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3C153-881D-4962-AB83-DFCD6B067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FAB43-54E8-4898-B6F7-CA772A2E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272-75CB-439F-A640-5C44077C8D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00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AD21-9B48-4143-9836-E0C07125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D0B0E-6230-4C72-AD03-A2472ACEF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BA578-DC45-43EA-B7FD-ADB14E887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FF4-E277-4557-A357-D87A47B63AC6}" type="datetimeFigureOut">
              <a:rPr lang="vi-VN" smtClean="0"/>
              <a:t>28/12/2021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78456-7282-42C9-89EF-CB804FDCA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ED581-8DFE-48CE-9C71-7D0C64C4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272-75CB-439F-A640-5C44077C8D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094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ED3E-42C5-4A54-B400-DFC9058D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108C7-71F2-472D-BAFF-9D745835A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FF962-94BC-43F9-9FD2-766CC6628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FF4-E277-4557-A357-D87A47B63AC6}" type="datetimeFigureOut">
              <a:rPr lang="vi-VN" smtClean="0"/>
              <a:t>28/12/2021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E6C75-331C-4838-A4EE-B1C10998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91456-CD59-461B-B8BB-4A8F4276D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272-75CB-439F-A640-5C44077C8D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201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6948A-2258-42D2-98C3-A30CE5346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769DC-DF5F-477A-B161-B7956E23D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F0774-57F4-48B1-8E27-76D835C13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FFD34-A0C5-4F58-B681-2DD4AB29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FF4-E277-4557-A357-D87A47B63AC6}" type="datetimeFigureOut">
              <a:rPr lang="vi-VN" smtClean="0"/>
              <a:t>28/12/2021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18516-F08C-445B-8E8A-4BB4A2142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61EC1-843D-42EA-8C10-1DF85A54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272-75CB-439F-A640-5C44077C8D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67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E805C-BA4E-4986-8ECD-F13217A86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EC8C7-1E70-4A77-8DA6-DE66AAD95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76A99-A767-47B0-9A9F-8E76A938F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E1F2A8-35F5-4DCD-9BDB-C67BA25F6D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280CF-2C5F-409F-A7D0-1AD2E6FCDD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7188C8-3855-4441-B61C-8FAAC2488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FF4-E277-4557-A357-D87A47B63AC6}" type="datetimeFigureOut">
              <a:rPr lang="vi-VN" smtClean="0"/>
              <a:t>28/12/2021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236B1C-39F4-4DFE-A86F-AAE20725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C337E9-AB8A-4060-A7D9-65AF035BA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272-75CB-439F-A640-5C44077C8D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246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90C88-487C-4BFE-B67A-25ADB4579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9AA7F1-E479-4E74-84B9-1A0511156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FF4-E277-4557-A357-D87A47B63AC6}" type="datetimeFigureOut">
              <a:rPr lang="vi-VN" smtClean="0"/>
              <a:t>28/12/2021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95F97-A490-40B6-870F-FD1592AA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C1169-8836-42E5-9F51-02BC8DBA9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272-75CB-439F-A640-5C44077C8D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170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DB8BE4-F0CA-4390-95EA-A3B5CD84E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FF4-E277-4557-A357-D87A47B63AC6}" type="datetimeFigureOut">
              <a:rPr lang="vi-VN" smtClean="0"/>
              <a:t>28/12/2021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6C48B5-B7B8-4A5A-9DD2-4712D9AA2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A0664-8513-40BF-AE5A-B88BF9A9D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272-75CB-439F-A640-5C44077C8D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38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5171D-832D-44D3-AA6F-9A006223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D220F-D403-414C-A848-45DD07DEF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A87B1-0F2D-4D26-97C1-27A9D0DD8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4058F-DCCD-496D-B4CA-E593D507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FF4-E277-4557-A357-D87A47B63AC6}" type="datetimeFigureOut">
              <a:rPr lang="vi-VN" smtClean="0"/>
              <a:t>28/12/2021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C79F4-D32C-4576-B6E9-0645408F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48735-9DAC-4B71-81ED-E627B1C4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272-75CB-439F-A640-5C44077C8D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677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24E7D-0A0D-4F64-B6FB-EDBF9CAE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72E318-D284-4B30-BA93-3D850C3E9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32201-FD22-40AB-B072-A2950C102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CBB82-D62D-44B5-803B-C9F36821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FF4-E277-4557-A357-D87A47B63AC6}" type="datetimeFigureOut">
              <a:rPr lang="vi-VN" smtClean="0"/>
              <a:t>28/12/2021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2EDF4-6080-439B-9E44-905976915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BA55A-9E78-427F-BC77-F125C13CE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272-75CB-439F-A640-5C44077C8D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591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B0D83-AACC-404D-ACB7-C63F863A0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E3A0F-2688-42CC-804C-D73B87C94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EB0CB-9E14-459D-8F4D-85CEA074B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A0FF4-E277-4557-A357-D87A47B63AC6}" type="datetimeFigureOut">
              <a:rPr lang="vi-VN" smtClean="0"/>
              <a:t>28/12/2021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1C7B4-891F-43F7-AC99-35EBD188A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BBC96-F170-41ED-97B3-1F271B64E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01272-75CB-439F-A640-5C44077C8D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329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ải hình ảnh thien nhien 215ae93e302de6e tại kho hình nền, ảnh đẹp ...">
            <a:extLst>
              <a:ext uri="{FF2B5EF4-FFF2-40B4-BE49-F238E27FC236}">
                <a16:creationId xmlns:a16="http://schemas.microsoft.com/office/drawing/2014/main" id="{49C19F66-9D7A-4945-91C8-7C2057AAA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819" y="-14577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5A4526-7CA9-4DC1-B15B-51025884386F}"/>
              </a:ext>
            </a:extLst>
          </p:cNvPr>
          <p:cNvSpPr txBox="1"/>
          <p:nvPr/>
        </p:nvSpPr>
        <p:spPr>
          <a:xfrm>
            <a:off x="3849756" y="1708379"/>
            <a:ext cx="4863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CHUYỆN- LỚP 1</a:t>
            </a:r>
            <a:endParaRPr lang="vi-VN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9E443D-E301-469E-A6BC-579338332F9E}"/>
              </a:ext>
            </a:extLst>
          </p:cNvPr>
          <p:cNvSpPr txBox="1"/>
          <p:nvPr/>
        </p:nvSpPr>
        <p:spPr>
          <a:xfrm>
            <a:off x="5055705" y="2431653"/>
            <a:ext cx="263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16</a:t>
            </a:r>
            <a:endParaRPr lang="vi-VN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07E43C-4566-4201-81B1-EA2F26C2A133}"/>
              </a:ext>
            </a:extLst>
          </p:cNvPr>
          <p:cNvSpPr txBox="1"/>
          <p:nvPr/>
        </p:nvSpPr>
        <p:spPr>
          <a:xfrm>
            <a:off x="4611757" y="2988344"/>
            <a:ext cx="3909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vi-VN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3E81DA-7A4F-4029-95D4-E5C62E110D42}"/>
              </a:ext>
            </a:extLst>
          </p:cNvPr>
          <p:cNvSpPr txBox="1"/>
          <p:nvPr/>
        </p:nvSpPr>
        <p:spPr>
          <a:xfrm>
            <a:off x="3849756" y="3935031"/>
            <a:ext cx="5817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173)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)</a:t>
            </a:r>
            <a:endParaRPr lang="vi-VN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3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>
            <a:extLst>
              <a:ext uri="{FF2B5EF4-FFF2-40B4-BE49-F238E27FC236}">
                <a16:creationId xmlns:a16="http://schemas.microsoft.com/office/drawing/2014/main" id="{2F248C3F-0791-4D1D-8D75-922A7E04D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083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CC43DC-A6D0-49CA-B22C-D20C4785BA41}"/>
              </a:ext>
            </a:extLst>
          </p:cNvPr>
          <p:cNvSpPr txBox="1"/>
          <p:nvPr/>
        </p:nvSpPr>
        <p:spPr>
          <a:xfrm>
            <a:off x="3571461" y="2180847"/>
            <a:ext cx="53472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vi-VN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1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E9C619-F31F-4B6E-884A-191DE6FFE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2" y="547708"/>
            <a:ext cx="4691269" cy="1970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18EBBF-3259-4AF9-A300-79FE0E5D9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26" y="609264"/>
            <a:ext cx="4691270" cy="1908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9F9352-01B9-4931-9395-14149BC0C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1" y="2548692"/>
            <a:ext cx="4757530" cy="1970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4F5A82-8B3D-4A21-ABBA-AA32CCA50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25" y="2517914"/>
            <a:ext cx="4691269" cy="19702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D03EFE-29F5-4F8D-BB2A-7F72BA1C8F51}"/>
              </a:ext>
            </a:extLst>
          </p:cNvPr>
          <p:cNvSpPr txBox="1"/>
          <p:nvPr/>
        </p:nvSpPr>
        <p:spPr>
          <a:xfrm>
            <a:off x="318051" y="4549676"/>
            <a:ext cx="117679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tõm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18179F-4A4C-4FCE-87AE-822DFD34504B}"/>
              </a:ext>
            </a:extLst>
          </p:cNvPr>
          <p:cNvSpPr txBox="1"/>
          <p:nvPr/>
        </p:nvSpPr>
        <p:spPr>
          <a:xfrm>
            <a:off x="4681328" y="-67845"/>
            <a:ext cx="2219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359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5AB8CB-6112-4251-B282-2EB65ADF3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1" y="468946"/>
            <a:ext cx="4784032" cy="2333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2E0094-2CAF-4E68-963C-EC446D43C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593" y="479302"/>
            <a:ext cx="4691270" cy="2237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917D19-021C-400E-B0C5-58C9B7290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5" y="2760756"/>
            <a:ext cx="4797288" cy="2309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4921BD-5E18-423A-B995-ED9C9CC5C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46" y="2713277"/>
            <a:ext cx="4691269" cy="23335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79DF7B-480B-4F99-A3AC-66A167B6B32C}"/>
              </a:ext>
            </a:extLst>
          </p:cNvPr>
          <p:cNvSpPr txBox="1"/>
          <p:nvPr/>
        </p:nvSpPr>
        <p:spPr>
          <a:xfrm>
            <a:off x="4585252" y="-114963"/>
            <a:ext cx="26636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02A0EE-078C-42A6-A4AE-06AD38DEB5BC}"/>
              </a:ext>
            </a:extLst>
          </p:cNvPr>
          <p:cNvSpPr txBox="1"/>
          <p:nvPr/>
        </p:nvSpPr>
        <p:spPr>
          <a:xfrm>
            <a:off x="1272208" y="5047696"/>
            <a:ext cx="5115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E2B8F-49B5-49AA-90B9-64CC283BC01B}"/>
              </a:ext>
            </a:extLst>
          </p:cNvPr>
          <p:cNvSpPr txBox="1"/>
          <p:nvPr/>
        </p:nvSpPr>
        <p:spPr>
          <a:xfrm>
            <a:off x="950842" y="5446687"/>
            <a:ext cx="7268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4546F-2C37-4ADD-A33B-88536C9523BD}"/>
              </a:ext>
            </a:extLst>
          </p:cNvPr>
          <p:cNvSpPr txBox="1"/>
          <p:nvPr/>
        </p:nvSpPr>
        <p:spPr>
          <a:xfrm>
            <a:off x="1338467" y="5852967"/>
            <a:ext cx="5526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17BE66-9C20-4EB0-A59C-211AE3F611DA}"/>
              </a:ext>
            </a:extLst>
          </p:cNvPr>
          <p:cNvSpPr txBox="1"/>
          <p:nvPr/>
        </p:nvSpPr>
        <p:spPr>
          <a:xfrm>
            <a:off x="1126431" y="6259247"/>
            <a:ext cx="588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dirty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55485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CC4C58EF-AD76-4A20-BD87-3B9DDE6CBA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52" y="-143360"/>
            <a:ext cx="12244952" cy="714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 descr="图层 1-01 (12)">
            <a:extLst>
              <a:ext uri="{FF2B5EF4-FFF2-40B4-BE49-F238E27FC236}">
                <a16:creationId xmlns:a16="http://schemas.microsoft.com/office/drawing/2014/main" id="{508C71B0-E493-43E8-9CD8-BBA7E3C13D6A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21" y="118550"/>
            <a:ext cx="2438399" cy="3574731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E5B67272-A7D1-4EF2-B24D-0DB524B7FE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>
            <a:fillRect/>
          </a:stretch>
        </p:blipFill>
        <p:spPr>
          <a:xfrm>
            <a:off x="8676629" y="2506662"/>
            <a:ext cx="3515371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E57D10-64A1-43BF-BD1F-F4AAAD57E5FA}"/>
              </a:ext>
            </a:extLst>
          </p:cNvPr>
          <p:cNvSpPr txBox="1"/>
          <p:nvPr/>
        </p:nvSpPr>
        <p:spPr>
          <a:xfrm>
            <a:off x="3103652" y="1775791"/>
            <a:ext cx="59317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vi-VN" sz="8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60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905">
            <a:extLst>
              <a:ext uri="{FF2B5EF4-FFF2-40B4-BE49-F238E27FC236}">
                <a16:creationId xmlns:a16="http://schemas.microsoft.com/office/drawing/2014/main" id="{047446F4-8294-410B-BD4A-7E22F41A067D}"/>
              </a:ext>
            </a:extLst>
          </p:cNvPr>
          <p:cNvGrpSpPr/>
          <p:nvPr/>
        </p:nvGrpSpPr>
        <p:grpSpPr>
          <a:xfrm>
            <a:off x="0" y="3047246"/>
            <a:ext cx="12099235" cy="3810754"/>
            <a:chOff x="0" y="2997199"/>
            <a:chExt cx="12190414" cy="3860801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6A254786-5600-40AB-BFE0-805D8317679A}"/>
                </a:ext>
              </a:extLst>
            </p:cNvPr>
            <p:cNvSpPr/>
            <p:nvPr/>
          </p:nvSpPr>
          <p:spPr bwMode="auto">
            <a:xfrm>
              <a:off x="1588" y="4021137"/>
              <a:ext cx="4159250" cy="2417763"/>
            </a:xfrm>
            <a:custGeom>
              <a:avLst/>
              <a:gdLst>
                <a:gd name="T0" fmla="*/ 347 w 3080"/>
                <a:gd name="T1" fmla="*/ 292 h 1788"/>
                <a:gd name="T2" fmla="*/ 0 w 3080"/>
                <a:gd name="T3" fmla="*/ 445 h 1788"/>
                <a:gd name="T4" fmla="*/ 0 w 3080"/>
                <a:gd name="T5" fmla="*/ 1453 h 1788"/>
                <a:gd name="T6" fmla="*/ 145 w 3080"/>
                <a:gd name="T7" fmla="*/ 1788 h 1788"/>
                <a:gd name="T8" fmla="*/ 2346 w 3080"/>
                <a:gd name="T9" fmla="*/ 1359 h 1788"/>
                <a:gd name="T10" fmla="*/ 3080 w 3080"/>
                <a:gd name="T11" fmla="*/ 752 h 1788"/>
                <a:gd name="T12" fmla="*/ 347 w 3080"/>
                <a:gd name="T13" fmla="*/ 292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0" h="1788">
                  <a:moveTo>
                    <a:pt x="347" y="292"/>
                  </a:moveTo>
                  <a:cubicBezTo>
                    <a:pt x="220" y="321"/>
                    <a:pt x="102" y="380"/>
                    <a:pt x="0" y="445"/>
                  </a:cubicBezTo>
                  <a:cubicBezTo>
                    <a:pt x="0" y="1453"/>
                    <a:pt x="0" y="1453"/>
                    <a:pt x="0" y="1453"/>
                  </a:cubicBezTo>
                  <a:cubicBezTo>
                    <a:pt x="145" y="1788"/>
                    <a:pt x="145" y="1788"/>
                    <a:pt x="145" y="1788"/>
                  </a:cubicBezTo>
                  <a:cubicBezTo>
                    <a:pt x="2346" y="1359"/>
                    <a:pt x="2346" y="1359"/>
                    <a:pt x="2346" y="1359"/>
                  </a:cubicBezTo>
                  <a:cubicBezTo>
                    <a:pt x="3080" y="752"/>
                    <a:pt x="3080" y="752"/>
                    <a:pt x="3080" y="752"/>
                  </a:cubicBezTo>
                  <a:cubicBezTo>
                    <a:pt x="3080" y="752"/>
                    <a:pt x="1609" y="0"/>
                    <a:pt x="347" y="292"/>
                  </a:cubicBezTo>
                  <a:close/>
                </a:path>
              </a:pathLst>
            </a:custGeom>
            <a:solidFill>
              <a:srgbClr val="FFF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F5D935C2-8DDA-4D35-A409-490CF926E924}"/>
                </a:ext>
              </a:extLst>
            </p:cNvPr>
            <p:cNvSpPr/>
            <p:nvPr/>
          </p:nvSpPr>
          <p:spPr bwMode="auto">
            <a:xfrm>
              <a:off x="1588" y="4287837"/>
              <a:ext cx="4130675" cy="2151063"/>
            </a:xfrm>
            <a:custGeom>
              <a:avLst/>
              <a:gdLst>
                <a:gd name="T0" fmla="*/ 1990 w 3059"/>
                <a:gd name="T1" fmla="*/ 195 h 1590"/>
                <a:gd name="T2" fmla="*/ 629 w 3059"/>
                <a:gd name="T3" fmla="*/ 96 h 1590"/>
                <a:gd name="T4" fmla="*/ 0 w 3059"/>
                <a:gd name="T5" fmla="*/ 312 h 1590"/>
                <a:gd name="T6" fmla="*/ 0 w 3059"/>
                <a:gd name="T7" fmla="*/ 1255 h 1590"/>
                <a:gd name="T8" fmla="*/ 145 w 3059"/>
                <a:gd name="T9" fmla="*/ 1590 h 1590"/>
                <a:gd name="T10" fmla="*/ 2346 w 3059"/>
                <a:gd name="T11" fmla="*/ 1161 h 1590"/>
                <a:gd name="T12" fmla="*/ 3059 w 3059"/>
                <a:gd name="T13" fmla="*/ 549 h 1590"/>
                <a:gd name="T14" fmla="*/ 1990 w 3059"/>
                <a:gd name="T15" fmla="*/ 195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59" h="1590">
                  <a:moveTo>
                    <a:pt x="1990" y="195"/>
                  </a:moveTo>
                  <a:cubicBezTo>
                    <a:pt x="1760" y="105"/>
                    <a:pt x="1180" y="0"/>
                    <a:pt x="629" y="96"/>
                  </a:cubicBezTo>
                  <a:cubicBezTo>
                    <a:pt x="385" y="138"/>
                    <a:pt x="167" y="227"/>
                    <a:pt x="0" y="312"/>
                  </a:cubicBezTo>
                  <a:cubicBezTo>
                    <a:pt x="0" y="1255"/>
                    <a:pt x="0" y="1255"/>
                    <a:pt x="0" y="1255"/>
                  </a:cubicBezTo>
                  <a:cubicBezTo>
                    <a:pt x="145" y="1590"/>
                    <a:pt x="145" y="1590"/>
                    <a:pt x="145" y="1590"/>
                  </a:cubicBezTo>
                  <a:cubicBezTo>
                    <a:pt x="2346" y="1161"/>
                    <a:pt x="2346" y="1161"/>
                    <a:pt x="2346" y="1161"/>
                  </a:cubicBezTo>
                  <a:cubicBezTo>
                    <a:pt x="3059" y="549"/>
                    <a:pt x="3059" y="549"/>
                    <a:pt x="3059" y="549"/>
                  </a:cubicBezTo>
                  <a:cubicBezTo>
                    <a:pt x="3059" y="549"/>
                    <a:pt x="2297" y="315"/>
                    <a:pt x="1990" y="195"/>
                  </a:cubicBezTo>
                  <a:close/>
                </a:path>
              </a:pathLst>
            </a:custGeom>
            <a:solidFill>
              <a:srgbClr val="B8E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8F603C37-204C-4ECA-B288-D98BC6C412F7}"/>
                </a:ext>
              </a:extLst>
            </p:cNvPr>
            <p:cNvSpPr/>
            <p:nvPr/>
          </p:nvSpPr>
          <p:spPr bwMode="auto">
            <a:xfrm>
              <a:off x="1588" y="4352925"/>
              <a:ext cx="4003675" cy="2085975"/>
            </a:xfrm>
            <a:custGeom>
              <a:avLst/>
              <a:gdLst>
                <a:gd name="T0" fmla="*/ 1810 w 2964"/>
                <a:gd name="T1" fmla="*/ 194 h 1542"/>
                <a:gd name="T2" fmla="*/ 494 w 2964"/>
                <a:gd name="T3" fmla="*/ 96 h 1542"/>
                <a:gd name="T4" fmla="*/ 0 w 2964"/>
                <a:gd name="T5" fmla="*/ 263 h 1542"/>
                <a:gd name="T6" fmla="*/ 0 w 2964"/>
                <a:gd name="T7" fmla="*/ 1207 h 1542"/>
                <a:gd name="T8" fmla="*/ 145 w 2964"/>
                <a:gd name="T9" fmla="*/ 1542 h 1542"/>
                <a:gd name="T10" fmla="*/ 2346 w 2964"/>
                <a:gd name="T11" fmla="*/ 1113 h 1542"/>
                <a:gd name="T12" fmla="*/ 2964 w 2964"/>
                <a:gd name="T13" fmla="*/ 520 h 1542"/>
                <a:gd name="T14" fmla="*/ 1810 w 2964"/>
                <a:gd name="T15" fmla="*/ 194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64" h="1542">
                  <a:moveTo>
                    <a:pt x="1810" y="194"/>
                  </a:moveTo>
                  <a:cubicBezTo>
                    <a:pt x="1573" y="114"/>
                    <a:pt x="1045" y="0"/>
                    <a:pt x="494" y="96"/>
                  </a:cubicBezTo>
                  <a:cubicBezTo>
                    <a:pt x="291" y="131"/>
                    <a:pt x="127" y="196"/>
                    <a:pt x="0" y="263"/>
                  </a:cubicBezTo>
                  <a:cubicBezTo>
                    <a:pt x="0" y="1207"/>
                    <a:pt x="0" y="1207"/>
                    <a:pt x="0" y="1207"/>
                  </a:cubicBezTo>
                  <a:cubicBezTo>
                    <a:pt x="145" y="1542"/>
                    <a:pt x="145" y="1542"/>
                    <a:pt x="145" y="1542"/>
                  </a:cubicBezTo>
                  <a:cubicBezTo>
                    <a:pt x="2346" y="1113"/>
                    <a:pt x="2346" y="1113"/>
                    <a:pt x="2346" y="1113"/>
                  </a:cubicBezTo>
                  <a:cubicBezTo>
                    <a:pt x="2964" y="520"/>
                    <a:pt x="2964" y="520"/>
                    <a:pt x="2964" y="520"/>
                  </a:cubicBezTo>
                  <a:cubicBezTo>
                    <a:pt x="2964" y="520"/>
                    <a:pt x="2121" y="300"/>
                    <a:pt x="1810" y="194"/>
                  </a:cubicBezTo>
                  <a:close/>
                </a:path>
              </a:pathLst>
            </a:custGeom>
            <a:solidFill>
              <a:srgbClr val="86C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872C6835-250A-4C79-B5BA-FA01C445D907}"/>
                </a:ext>
              </a:extLst>
            </p:cNvPr>
            <p:cNvSpPr/>
            <p:nvPr/>
          </p:nvSpPr>
          <p:spPr bwMode="auto">
            <a:xfrm>
              <a:off x="257176" y="4789487"/>
              <a:ext cx="3116263" cy="1150938"/>
            </a:xfrm>
            <a:custGeom>
              <a:avLst/>
              <a:gdLst>
                <a:gd name="T0" fmla="*/ 2308 w 2308"/>
                <a:gd name="T1" fmla="*/ 389 h 851"/>
                <a:gd name="T2" fmla="*/ 1637 w 2308"/>
                <a:gd name="T3" fmla="*/ 94 h 851"/>
                <a:gd name="T4" fmla="*/ 557 w 2308"/>
                <a:gd name="T5" fmla="*/ 196 h 851"/>
                <a:gd name="T6" fmla="*/ 0 w 2308"/>
                <a:gd name="T7" fmla="*/ 851 h 851"/>
                <a:gd name="T8" fmla="*/ 2308 w 2308"/>
                <a:gd name="T9" fmla="*/ 389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8" h="851">
                  <a:moveTo>
                    <a:pt x="2308" y="389"/>
                  </a:moveTo>
                  <a:cubicBezTo>
                    <a:pt x="2308" y="389"/>
                    <a:pt x="1960" y="183"/>
                    <a:pt x="1637" y="94"/>
                  </a:cubicBezTo>
                  <a:cubicBezTo>
                    <a:pt x="1396" y="28"/>
                    <a:pt x="921" y="0"/>
                    <a:pt x="557" y="196"/>
                  </a:cubicBezTo>
                  <a:cubicBezTo>
                    <a:pt x="164" y="408"/>
                    <a:pt x="0" y="851"/>
                    <a:pt x="0" y="851"/>
                  </a:cubicBezTo>
                  <a:lnTo>
                    <a:pt x="2308" y="389"/>
                  </a:lnTo>
                  <a:close/>
                </a:path>
              </a:pathLst>
            </a:custGeom>
            <a:solidFill>
              <a:srgbClr val="79B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19FC95E1-6FFC-4204-B90E-2FD6DCD44A0B}"/>
                </a:ext>
              </a:extLst>
            </p:cNvPr>
            <p:cNvSpPr/>
            <p:nvPr/>
          </p:nvSpPr>
          <p:spPr bwMode="auto">
            <a:xfrm>
              <a:off x="6324601" y="4427537"/>
              <a:ext cx="5864225" cy="2143125"/>
            </a:xfrm>
            <a:custGeom>
              <a:avLst/>
              <a:gdLst>
                <a:gd name="T0" fmla="*/ 0 w 4342"/>
                <a:gd name="T1" fmla="*/ 386 h 1585"/>
                <a:gd name="T2" fmla="*/ 2079 w 4342"/>
                <a:gd name="T3" fmla="*/ 121 h 1585"/>
                <a:gd name="T4" fmla="*/ 4342 w 4342"/>
                <a:gd name="T5" fmla="*/ 1140 h 1585"/>
                <a:gd name="T6" fmla="*/ 4342 w 4342"/>
                <a:gd name="T7" fmla="*/ 1585 h 1585"/>
                <a:gd name="T8" fmla="*/ 115 w 4342"/>
                <a:gd name="T9" fmla="*/ 1550 h 1585"/>
                <a:gd name="T10" fmla="*/ 0 w 4342"/>
                <a:gd name="T11" fmla="*/ 386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42" h="1585">
                  <a:moveTo>
                    <a:pt x="0" y="386"/>
                  </a:moveTo>
                  <a:cubicBezTo>
                    <a:pt x="0" y="386"/>
                    <a:pt x="1072" y="0"/>
                    <a:pt x="2079" y="121"/>
                  </a:cubicBezTo>
                  <a:cubicBezTo>
                    <a:pt x="3176" y="253"/>
                    <a:pt x="4342" y="1140"/>
                    <a:pt x="4342" y="1140"/>
                  </a:cubicBezTo>
                  <a:cubicBezTo>
                    <a:pt x="4342" y="1585"/>
                    <a:pt x="4342" y="1585"/>
                    <a:pt x="4342" y="1585"/>
                  </a:cubicBezTo>
                  <a:cubicBezTo>
                    <a:pt x="115" y="1550"/>
                    <a:pt x="115" y="1550"/>
                    <a:pt x="115" y="1550"/>
                  </a:cubicBezTo>
                  <a:lnTo>
                    <a:pt x="0" y="386"/>
                  </a:lnTo>
                  <a:close/>
                </a:path>
              </a:pathLst>
            </a:custGeom>
            <a:solidFill>
              <a:srgbClr val="FFF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8A945BBD-BC8A-475D-9A56-80A7002929A2}"/>
                </a:ext>
              </a:extLst>
            </p:cNvPr>
            <p:cNvSpPr/>
            <p:nvPr/>
          </p:nvSpPr>
          <p:spPr bwMode="auto">
            <a:xfrm>
              <a:off x="6324601" y="4483100"/>
              <a:ext cx="5865813" cy="2047875"/>
            </a:xfrm>
            <a:custGeom>
              <a:avLst/>
              <a:gdLst>
                <a:gd name="T0" fmla="*/ 0 w 4343"/>
                <a:gd name="T1" fmla="*/ 345 h 1514"/>
                <a:gd name="T2" fmla="*/ 2136 w 4343"/>
                <a:gd name="T3" fmla="*/ 143 h 1514"/>
                <a:gd name="T4" fmla="*/ 4343 w 4343"/>
                <a:gd name="T5" fmla="*/ 1137 h 1514"/>
                <a:gd name="T6" fmla="*/ 4343 w 4343"/>
                <a:gd name="T7" fmla="*/ 1514 h 1514"/>
                <a:gd name="T8" fmla="*/ 113 w 4343"/>
                <a:gd name="T9" fmla="*/ 1486 h 1514"/>
                <a:gd name="T10" fmla="*/ 0 w 4343"/>
                <a:gd name="T11" fmla="*/ 345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43" h="1514">
                  <a:moveTo>
                    <a:pt x="0" y="345"/>
                  </a:moveTo>
                  <a:cubicBezTo>
                    <a:pt x="0" y="345"/>
                    <a:pt x="1083" y="0"/>
                    <a:pt x="2136" y="143"/>
                  </a:cubicBezTo>
                  <a:cubicBezTo>
                    <a:pt x="3230" y="292"/>
                    <a:pt x="4343" y="1137"/>
                    <a:pt x="4343" y="1137"/>
                  </a:cubicBezTo>
                  <a:cubicBezTo>
                    <a:pt x="4343" y="1514"/>
                    <a:pt x="4343" y="1514"/>
                    <a:pt x="4343" y="1514"/>
                  </a:cubicBezTo>
                  <a:cubicBezTo>
                    <a:pt x="113" y="1486"/>
                    <a:pt x="113" y="1486"/>
                    <a:pt x="113" y="1486"/>
                  </a:cubicBezTo>
                  <a:lnTo>
                    <a:pt x="0" y="345"/>
                  </a:lnTo>
                  <a:close/>
                </a:path>
              </a:pathLst>
            </a:custGeom>
            <a:solidFill>
              <a:srgbClr val="B3D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67CF2D67-FB83-42A1-8B2E-7A452A2B265E}"/>
                </a:ext>
              </a:extLst>
            </p:cNvPr>
            <p:cNvSpPr/>
            <p:nvPr/>
          </p:nvSpPr>
          <p:spPr bwMode="auto">
            <a:xfrm>
              <a:off x="6348413" y="4549775"/>
              <a:ext cx="5842000" cy="2046288"/>
            </a:xfrm>
            <a:custGeom>
              <a:avLst/>
              <a:gdLst>
                <a:gd name="T0" fmla="*/ 0 w 4326"/>
                <a:gd name="T1" fmla="*/ 416 h 1513"/>
                <a:gd name="T2" fmla="*/ 2009 w 4326"/>
                <a:gd name="T3" fmla="*/ 142 h 1513"/>
                <a:gd name="T4" fmla="*/ 3145 w 4326"/>
                <a:gd name="T5" fmla="*/ 470 h 1513"/>
                <a:gd name="T6" fmla="*/ 4326 w 4326"/>
                <a:gd name="T7" fmla="*/ 1110 h 1513"/>
                <a:gd name="T8" fmla="*/ 4326 w 4326"/>
                <a:gd name="T9" fmla="*/ 1495 h 1513"/>
                <a:gd name="T10" fmla="*/ 106 w 4326"/>
                <a:gd name="T11" fmla="*/ 1513 h 1513"/>
                <a:gd name="T12" fmla="*/ 0 w 4326"/>
                <a:gd name="T13" fmla="*/ 416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6" h="1513">
                  <a:moveTo>
                    <a:pt x="0" y="416"/>
                  </a:moveTo>
                  <a:cubicBezTo>
                    <a:pt x="0" y="416"/>
                    <a:pt x="956" y="0"/>
                    <a:pt x="2009" y="142"/>
                  </a:cubicBezTo>
                  <a:cubicBezTo>
                    <a:pt x="2471" y="205"/>
                    <a:pt x="2847" y="342"/>
                    <a:pt x="3145" y="470"/>
                  </a:cubicBezTo>
                  <a:cubicBezTo>
                    <a:pt x="3632" y="679"/>
                    <a:pt x="4326" y="1110"/>
                    <a:pt x="4326" y="1110"/>
                  </a:cubicBezTo>
                  <a:cubicBezTo>
                    <a:pt x="4326" y="1495"/>
                    <a:pt x="4326" y="1495"/>
                    <a:pt x="4326" y="1495"/>
                  </a:cubicBezTo>
                  <a:cubicBezTo>
                    <a:pt x="106" y="1513"/>
                    <a:pt x="106" y="1513"/>
                    <a:pt x="106" y="1513"/>
                  </a:cubicBezTo>
                  <a:lnTo>
                    <a:pt x="0" y="416"/>
                  </a:lnTo>
                  <a:close/>
                </a:path>
              </a:pathLst>
            </a:custGeom>
            <a:solidFill>
              <a:srgbClr val="79B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97967947-48DF-4D38-B7AF-1F9869E8AEF2}"/>
                </a:ext>
              </a:extLst>
            </p:cNvPr>
            <p:cNvSpPr/>
            <p:nvPr/>
          </p:nvSpPr>
          <p:spPr bwMode="auto">
            <a:xfrm>
              <a:off x="9345613" y="4479925"/>
              <a:ext cx="112713" cy="271463"/>
            </a:xfrm>
            <a:custGeom>
              <a:avLst/>
              <a:gdLst>
                <a:gd name="T0" fmla="*/ 44 w 84"/>
                <a:gd name="T1" fmla="*/ 15 h 200"/>
                <a:gd name="T2" fmla="*/ 1 w 84"/>
                <a:gd name="T3" fmla="*/ 175 h 200"/>
                <a:gd name="T4" fmla="*/ 27 w 84"/>
                <a:gd name="T5" fmla="*/ 198 h 200"/>
                <a:gd name="T6" fmla="*/ 60 w 84"/>
                <a:gd name="T7" fmla="*/ 191 h 200"/>
                <a:gd name="T8" fmla="*/ 84 w 84"/>
                <a:gd name="T9" fmla="*/ 20 h 200"/>
                <a:gd name="T10" fmla="*/ 44 w 84"/>
                <a:gd name="T11" fmla="*/ 1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00">
                  <a:moveTo>
                    <a:pt x="44" y="15"/>
                  </a:moveTo>
                  <a:cubicBezTo>
                    <a:pt x="43" y="30"/>
                    <a:pt x="4" y="155"/>
                    <a:pt x="1" y="175"/>
                  </a:cubicBezTo>
                  <a:cubicBezTo>
                    <a:pt x="0" y="180"/>
                    <a:pt x="6" y="196"/>
                    <a:pt x="27" y="198"/>
                  </a:cubicBezTo>
                  <a:cubicBezTo>
                    <a:pt x="40" y="200"/>
                    <a:pt x="53" y="198"/>
                    <a:pt x="60" y="191"/>
                  </a:cubicBezTo>
                  <a:cubicBezTo>
                    <a:pt x="67" y="183"/>
                    <a:pt x="78" y="59"/>
                    <a:pt x="84" y="20"/>
                  </a:cubicBezTo>
                  <a:cubicBezTo>
                    <a:pt x="66" y="0"/>
                    <a:pt x="53" y="9"/>
                    <a:pt x="44" y="15"/>
                  </a:cubicBezTo>
                  <a:close/>
                </a:path>
              </a:pathLst>
            </a:custGeom>
            <a:solidFill>
              <a:srgbClr val="8C6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01C4193D-B6B1-47B1-8B96-B386A153FC11}"/>
                </a:ext>
              </a:extLst>
            </p:cNvPr>
            <p:cNvSpPr/>
            <p:nvPr/>
          </p:nvSpPr>
          <p:spPr bwMode="auto">
            <a:xfrm>
              <a:off x="9398001" y="4510087"/>
              <a:ext cx="33338" cy="234950"/>
            </a:xfrm>
            <a:custGeom>
              <a:avLst/>
              <a:gdLst>
                <a:gd name="T0" fmla="*/ 13 w 25"/>
                <a:gd name="T1" fmla="*/ 1 h 174"/>
                <a:gd name="T2" fmla="*/ 8 w 25"/>
                <a:gd name="T3" fmla="*/ 11 h 174"/>
                <a:gd name="T4" fmla="*/ 6 w 25"/>
                <a:gd name="T5" fmla="*/ 21 h 174"/>
                <a:gd name="T6" fmla="*/ 9 w 25"/>
                <a:gd name="T7" fmla="*/ 42 h 174"/>
                <a:gd name="T8" fmla="*/ 17 w 25"/>
                <a:gd name="T9" fmla="*/ 63 h 174"/>
                <a:gd name="T10" fmla="*/ 21 w 25"/>
                <a:gd name="T11" fmla="*/ 74 h 174"/>
                <a:gd name="T12" fmla="*/ 24 w 25"/>
                <a:gd name="T13" fmla="*/ 85 h 174"/>
                <a:gd name="T14" fmla="*/ 23 w 25"/>
                <a:gd name="T15" fmla="*/ 108 h 174"/>
                <a:gd name="T16" fmla="*/ 15 w 25"/>
                <a:gd name="T17" fmla="*/ 130 h 174"/>
                <a:gd name="T18" fmla="*/ 10 w 25"/>
                <a:gd name="T19" fmla="*/ 151 h 174"/>
                <a:gd name="T20" fmla="*/ 15 w 25"/>
                <a:gd name="T21" fmla="*/ 172 h 174"/>
                <a:gd name="T22" fmla="*/ 15 w 25"/>
                <a:gd name="T23" fmla="*/ 174 h 174"/>
                <a:gd name="T24" fmla="*/ 14 w 25"/>
                <a:gd name="T25" fmla="*/ 173 h 174"/>
                <a:gd name="T26" fmla="*/ 8 w 25"/>
                <a:gd name="T27" fmla="*/ 151 h 174"/>
                <a:gd name="T28" fmla="*/ 12 w 25"/>
                <a:gd name="T29" fmla="*/ 129 h 174"/>
                <a:gd name="T30" fmla="*/ 20 w 25"/>
                <a:gd name="T31" fmla="*/ 108 h 174"/>
                <a:gd name="T32" fmla="*/ 20 w 25"/>
                <a:gd name="T33" fmla="*/ 86 h 174"/>
                <a:gd name="T34" fmla="*/ 5 w 25"/>
                <a:gd name="T35" fmla="*/ 44 h 174"/>
                <a:gd name="T36" fmla="*/ 1 w 25"/>
                <a:gd name="T37" fmla="*/ 20 h 174"/>
                <a:gd name="T38" fmla="*/ 4 w 25"/>
                <a:gd name="T39" fmla="*/ 9 h 174"/>
                <a:gd name="T40" fmla="*/ 12 w 25"/>
                <a:gd name="T41" fmla="*/ 0 h 174"/>
                <a:gd name="T42" fmla="*/ 12 w 25"/>
                <a:gd name="T43" fmla="*/ 0 h 174"/>
                <a:gd name="T44" fmla="*/ 13 w 25"/>
                <a:gd name="T45" fmla="*/ 0 h 174"/>
                <a:gd name="T46" fmla="*/ 13 w 25"/>
                <a:gd name="T4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" h="174">
                  <a:moveTo>
                    <a:pt x="13" y="1"/>
                  </a:moveTo>
                  <a:cubicBezTo>
                    <a:pt x="11" y="4"/>
                    <a:pt x="9" y="7"/>
                    <a:pt x="8" y="11"/>
                  </a:cubicBezTo>
                  <a:cubicBezTo>
                    <a:pt x="7" y="14"/>
                    <a:pt x="6" y="17"/>
                    <a:pt x="6" y="21"/>
                  </a:cubicBezTo>
                  <a:cubicBezTo>
                    <a:pt x="6" y="28"/>
                    <a:pt x="7" y="35"/>
                    <a:pt x="9" y="42"/>
                  </a:cubicBezTo>
                  <a:cubicBezTo>
                    <a:pt x="12" y="49"/>
                    <a:pt x="15" y="56"/>
                    <a:pt x="17" y="63"/>
                  </a:cubicBezTo>
                  <a:cubicBezTo>
                    <a:pt x="19" y="67"/>
                    <a:pt x="20" y="70"/>
                    <a:pt x="21" y="74"/>
                  </a:cubicBezTo>
                  <a:cubicBezTo>
                    <a:pt x="22" y="78"/>
                    <a:pt x="23" y="81"/>
                    <a:pt x="24" y="85"/>
                  </a:cubicBezTo>
                  <a:cubicBezTo>
                    <a:pt x="25" y="93"/>
                    <a:pt x="25" y="101"/>
                    <a:pt x="23" y="108"/>
                  </a:cubicBezTo>
                  <a:cubicBezTo>
                    <a:pt x="21" y="116"/>
                    <a:pt x="18" y="123"/>
                    <a:pt x="15" y="130"/>
                  </a:cubicBezTo>
                  <a:cubicBezTo>
                    <a:pt x="12" y="136"/>
                    <a:pt x="10" y="143"/>
                    <a:pt x="10" y="151"/>
                  </a:cubicBezTo>
                  <a:cubicBezTo>
                    <a:pt x="10" y="158"/>
                    <a:pt x="13" y="165"/>
                    <a:pt x="15" y="172"/>
                  </a:cubicBezTo>
                  <a:cubicBezTo>
                    <a:pt x="16" y="173"/>
                    <a:pt x="15" y="173"/>
                    <a:pt x="15" y="174"/>
                  </a:cubicBezTo>
                  <a:cubicBezTo>
                    <a:pt x="14" y="174"/>
                    <a:pt x="14" y="173"/>
                    <a:pt x="14" y="173"/>
                  </a:cubicBezTo>
                  <a:cubicBezTo>
                    <a:pt x="11" y="166"/>
                    <a:pt x="8" y="159"/>
                    <a:pt x="8" y="151"/>
                  </a:cubicBezTo>
                  <a:cubicBezTo>
                    <a:pt x="7" y="143"/>
                    <a:pt x="10" y="135"/>
                    <a:pt x="12" y="129"/>
                  </a:cubicBezTo>
                  <a:cubicBezTo>
                    <a:pt x="15" y="121"/>
                    <a:pt x="19" y="115"/>
                    <a:pt x="20" y="108"/>
                  </a:cubicBezTo>
                  <a:cubicBezTo>
                    <a:pt x="22" y="100"/>
                    <a:pt x="22" y="93"/>
                    <a:pt x="20" y="86"/>
                  </a:cubicBezTo>
                  <a:cubicBezTo>
                    <a:pt x="18" y="71"/>
                    <a:pt x="10" y="58"/>
                    <a:pt x="5" y="44"/>
                  </a:cubicBezTo>
                  <a:cubicBezTo>
                    <a:pt x="2" y="36"/>
                    <a:pt x="0" y="29"/>
                    <a:pt x="1" y="20"/>
                  </a:cubicBezTo>
                  <a:cubicBezTo>
                    <a:pt x="1" y="16"/>
                    <a:pt x="2" y="12"/>
                    <a:pt x="4" y="9"/>
                  </a:cubicBezTo>
                  <a:cubicBezTo>
                    <a:pt x="5" y="5"/>
                    <a:pt x="8" y="2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775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DF2A7228-C63D-4711-80C9-25B8C9353AE7}"/>
                </a:ext>
              </a:extLst>
            </p:cNvPr>
            <p:cNvSpPr/>
            <p:nvPr/>
          </p:nvSpPr>
          <p:spPr bwMode="auto">
            <a:xfrm>
              <a:off x="9409113" y="4511675"/>
              <a:ext cx="31750" cy="214313"/>
            </a:xfrm>
            <a:custGeom>
              <a:avLst/>
              <a:gdLst>
                <a:gd name="T0" fmla="*/ 15 w 23"/>
                <a:gd name="T1" fmla="*/ 1 h 158"/>
                <a:gd name="T2" fmla="*/ 9 w 23"/>
                <a:gd name="T3" fmla="*/ 9 h 158"/>
                <a:gd name="T4" fmla="*/ 5 w 23"/>
                <a:gd name="T5" fmla="*/ 18 h 158"/>
                <a:gd name="T6" fmla="*/ 8 w 23"/>
                <a:gd name="T7" fmla="*/ 37 h 158"/>
                <a:gd name="T8" fmla="*/ 15 w 23"/>
                <a:gd name="T9" fmla="*/ 56 h 158"/>
                <a:gd name="T10" fmla="*/ 19 w 23"/>
                <a:gd name="T11" fmla="*/ 66 h 158"/>
                <a:gd name="T12" fmla="*/ 22 w 23"/>
                <a:gd name="T13" fmla="*/ 76 h 158"/>
                <a:gd name="T14" fmla="*/ 23 w 23"/>
                <a:gd name="T15" fmla="*/ 97 h 158"/>
                <a:gd name="T16" fmla="*/ 19 w 23"/>
                <a:gd name="T17" fmla="*/ 118 h 158"/>
                <a:gd name="T18" fmla="*/ 15 w 23"/>
                <a:gd name="T19" fmla="*/ 128 h 158"/>
                <a:gd name="T20" fmla="*/ 13 w 23"/>
                <a:gd name="T21" fmla="*/ 138 h 158"/>
                <a:gd name="T22" fmla="*/ 15 w 23"/>
                <a:gd name="T23" fmla="*/ 157 h 158"/>
                <a:gd name="T24" fmla="*/ 14 w 23"/>
                <a:gd name="T25" fmla="*/ 158 h 158"/>
                <a:gd name="T26" fmla="*/ 13 w 23"/>
                <a:gd name="T27" fmla="*/ 158 h 158"/>
                <a:gd name="T28" fmla="*/ 10 w 23"/>
                <a:gd name="T29" fmla="*/ 148 h 158"/>
                <a:gd name="T30" fmla="*/ 10 w 23"/>
                <a:gd name="T31" fmla="*/ 137 h 158"/>
                <a:gd name="T32" fmla="*/ 12 w 23"/>
                <a:gd name="T33" fmla="*/ 127 h 158"/>
                <a:gd name="T34" fmla="*/ 15 w 23"/>
                <a:gd name="T35" fmla="*/ 117 h 158"/>
                <a:gd name="T36" fmla="*/ 18 w 23"/>
                <a:gd name="T37" fmla="*/ 77 h 158"/>
                <a:gd name="T38" fmla="*/ 15 w 23"/>
                <a:gd name="T39" fmla="*/ 67 h 158"/>
                <a:gd name="T40" fmla="*/ 11 w 23"/>
                <a:gd name="T41" fmla="*/ 58 h 158"/>
                <a:gd name="T42" fmla="*/ 4 w 23"/>
                <a:gd name="T43" fmla="*/ 38 h 158"/>
                <a:gd name="T44" fmla="*/ 2 w 23"/>
                <a:gd name="T45" fmla="*/ 17 h 158"/>
                <a:gd name="T46" fmla="*/ 6 w 23"/>
                <a:gd name="T47" fmla="*/ 7 h 158"/>
                <a:gd name="T48" fmla="*/ 14 w 23"/>
                <a:gd name="T49" fmla="*/ 0 h 158"/>
                <a:gd name="T50" fmla="*/ 14 w 23"/>
                <a:gd name="T51" fmla="*/ 0 h 158"/>
                <a:gd name="T52" fmla="*/ 16 w 23"/>
                <a:gd name="T53" fmla="*/ 1 h 158"/>
                <a:gd name="T54" fmla="*/ 15 w 23"/>
                <a:gd name="T55" fmla="*/ 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" h="158">
                  <a:moveTo>
                    <a:pt x="15" y="1"/>
                  </a:moveTo>
                  <a:cubicBezTo>
                    <a:pt x="13" y="4"/>
                    <a:pt x="11" y="6"/>
                    <a:pt x="9" y="9"/>
                  </a:cubicBezTo>
                  <a:cubicBezTo>
                    <a:pt x="7" y="12"/>
                    <a:pt x="6" y="15"/>
                    <a:pt x="5" y="18"/>
                  </a:cubicBezTo>
                  <a:cubicBezTo>
                    <a:pt x="4" y="24"/>
                    <a:pt x="6" y="31"/>
                    <a:pt x="8" y="37"/>
                  </a:cubicBezTo>
                  <a:cubicBezTo>
                    <a:pt x="10" y="44"/>
                    <a:pt x="12" y="50"/>
                    <a:pt x="15" y="56"/>
                  </a:cubicBezTo>
                  <a:cubicBezTo>
                    <a:pt x="16" y="59"/>
                    <a:pt x="18" y="62"/>
                    <a:pt x="19" y="66"/>
                  </a:cubicBezTo>
                  <a:cubicBezTo>
                    <a:pt x="20" y="69"/>
                    <a:pt x="21" y="73"/>
                    <a:pt x="22" y="76"/>
                  </a:cubicBezTo>
                  <a:cubicBezTo>
                    <a:pt x="23" y="83"/>
                    <a:pt x="23" y="90"/>
                    <a:pt x="23" y="97"/>
                  </a:cubicBezTo>
                  <a:cubicBezTo>
                    <a:pt x="22" y="104"/>
                    <a:pt x="20" y="111"/>
                    <a:pt x="19" y="118"/>
                  </a:cubicBezTo>
                  <a:cubicBezTo>
                    <a:pt x="18" y="121"/>
                    <a:pt x="16" y="125"/>
                    <a:pt x="15" y="128"/>
                  </a:cubicBezTo>
                  <a:cubicBezTo>
                    <a:pt x="14" y="131"/>
                    <a:pt x="13" y="134"/>
                    <a:pt x="13" y="138"/>
                  </a:cubicBezTo>
                  <a:cubicBezTo>
                    <a:pt x="12" y="144"/>
                    <a:pt x="12" y="151"/>
                    <a:pt x="15" y="157"/>
                  </a:cubicBezTo>
                  <a:cubicBezTo>
                    <a:pt x="15" y="158"/>
                    <a:pt x="15" y="158"/>
                    <a:pt x="14" y="158"/>
                  </a:cubicBezTo>
                  <a:cubicBezTo>
                    <a:pt x="14" y="158"/>
                    <a:pt x="13" y="158"/>
                    <a:pt x="13" y="158"/>
                  </a:cubicBezTo>
                  <a:cubicBezTo>
                    <a:pt x="11" y="155"/>
                    <a:pt x="10" y="151"/>
                    <a:pt x="10" y="148"/>
                  </a:cubicBezTo>
                  <a:cubicBezTo>
                    <a:pt x="9" y="144"/>
                    <a:pt x="9" y="141"/>
                    <a:pt x="10" y="137"/>
                  </a:cubicBezTo>
                  <a:cubicBezTo>
                    <a:pt x="10" y="134"/>
                    <a:pt x="11" y="130"/>
                    <a:pt x="12" y="127"/>
                  </a:cubicBezTo>
                  <a:cubicBezTo>
                    <a:pt x="13" y="123"/>
                    <a:pt x="14" y="120"/>
                    <a:pt x="15" y="117"/>
                  </a:cubicBezTo>
                  <a:cubicBezTo>
                    <a:pt x="19" y="104"/>
                    <a:pt x="20" y="90"/>
                    <a:pt x="18" y="77"/>
                  </a:cubicBezTo>
                  <a:cubicBezTo>
                    <a:pt x="17" y="74"/>
                    <a:pt x="16" y="70"/>
                    <a:pt x="15" y="67"/>
                  </a:cubicBezTo>
                  <a:cubicBezTo>
                    <a:pt x="14" y="64"/>
                    <a:pt x="13" y="61"/>
                    <a:pt x="11" y="58"/>
                  </a:cubicBezTo>
                  <a:cubicBezTo>
                    <a:pt x="9" y="51"/>
                    <a:pt x="6" y="45"/>
                    <a:pt x="4" y="38"/>
                  </a:cubicBezTo>
                  <a:cubicBezTo>
                    <a:pt x="2" y="32"/>
                    <a:pt x="0" y="24"/>
                    <a:pt x="2" y="17"/>
                  </a:cubicBezTo>
                  <a:cubicBezTo>
                    <a:pt x="2" y="13"/>
                    <a:pt x="4" y="10"/>
                    <a:pt x="6" y="7"/>
                  </a:cubicBezTo>
                  <a:cubicBezTo>
                    <a:pt x="8" y="4"/>
                    <a:pt x="11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lose/>
                </a:path>
              </a:pathLst>
            </a:custGeom>
            <a:solidFill>
              <a:srgbClr val="775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73F393F2-2309-491E-AF95-D9F8A2D896E5}"/>
                </a:ext>
              </a:extLst>
            </p:cNvPr>
            <p:cNvSpPr/>
            <p:nvPr/>
          </p:nvSpPr>
          <p:spPr bwMode="auto">
            <a:xfrm>
              <a:off x="9434513" y="4514850"/>
              <a:ext cx="17463" cy="52388"/>
            </a:xfrm>
            <a:custGeom>
              <a:avLst/>
              <a:gdLst>
                <a:gd name="T0" fmla="*/ 12 w 13"/>
                <a:gd name="T1" fmla="*/ 2 h 38"/>
                <a:gd name="T2" fmla="*/ 6 w 13"/>
                <a:gd name="T3" fmla="*/ 10 h 38"/>
                <a:gd name="T4" fmla="*/ 4 w 13"/>
                <a:gd name="T5" fmla="*/ 20 h 38"/>
                <a:gd name="T6" fmla="*/ 6 w 13"/>
                <a:gd name="T7" fmla="*/ 29 h 38"/>
                <a:gd name="T8" fmla="*/ 13 w 13"/>
                <a:gd name="T9" fmla="*/ 36 h 38"/>
                <a:gd name="T10" fmla="*/ 13 w 13"/>
                <a:gd name="T11" fmla="*/ 37 h 38"/>
                <a:gd name="T12" fmla="*/ 12 w 13"/>
                <a:gd name="T13" fmla="*/ 38 h 38"/>
                <a:gd name="T14" fmla="*/ 3 w 13"/>
                <a:gd name="T15" fmla="*/ 31 h 38"/>
                <a:gd name="T16" fmla="*/ 0 w 13"/>
                <a:gd name="T17" fmla="*/ 20 h 38"/>
                <a:gd name="T18" fmla="*/ 2 w 13"/>
                <a:gd name="T19" fmla="*/ 8 h 38"/>
                <a:gd name="T20" fmla="*/ 11 w 13"/>
                <a:gd name="T21" fmla="*/ 1 h 38"/>
                <a:gd name="T22" fmla="*/ 11 w 13"/>
                <a:gd name="T23" fmla="*/ 0 h 38"/>
                <a:gd name="T24" fmla="*/ 12 w 13"/>
                <a:gd name="T25" fmla="*/ 1 h 38"/>
                <a:gd name="T26" fmla="*/ 12 w 13"/>
                <a:gd name="T2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38">
                  <a:moveTo>
                    <a:pt x="12" y="2"/>
                  </a:moveTo>
                  <a:cubicBezTo>
                    <a:pt x="9" y="4"/>
                    <a:pt x="7" y="7"/>
                    <a:pt x="6" y="10"/>
                  </a:cubicBezTo>
                  <a:cubicBezTo>
                    <a:pt x="4" y="13"/>
                    <a:pt x="4" y="16"/>
                    <a:pt x="4" y="20"/>
                  </a:cubicBezTo>
                  <a:cubicBezTo>
                    <a:pt x="4" y="23"/>
                    <a:pt x="4" y="26"/>
                    <a:pt x="6" y="29"/>
                  </a:cubicBezTo>
                  <a:cubicBezTo>
                    <a:pt x="7" y="32"/>
                    <a:pt x="10" y="35"/>
                    <a:pt x="13" y="36"/>
                  </a:cubicBezTo>
                  <a:cubicBezTo>
                    <a:pt x="13" y="36"/>
                    <a:pt x="13" y="37"/>
                    <a:pt x="13" y="37"/>
                  </a:cubicBezTo>
                  <a:cubicBezTo>
                    <a:pt x="13" y="38"/>
                    <a:pt x="13" y="38"/>
                    <a:pt x="12" y="38"/>
                  </a:cubicBezTo>
                  <a:cubicBezTo>
                    <a:pt x="8" y="37"/>
                    <a:pt x="5" y="34"/>
                    <a:pt x="3" y="31"/>
                  </a:cubicBezTo>
                  <a:cubicBezTo>
                    <a:pt x="1" y="27"/>
                    <a:pt x="0" y="23"/>
                    <a:pt x="0" y="20"/>
                  </a:cubicBezTo>
                  <a:cubicBezTo>
                    <a:pt x="0" y="16"/>
                    <a:pt x="1" y="12"/>
                    <a:pt x="2" y="8"/>
                  </a:cubicBezTo>
                  <a:cubicBezTo>
                    <a:pt x="4" y="5"/>
                    <a:pt x="7" y="2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1"/>
                    <a:pt x="12" y="1"/>
                  </a:cubicBezTo>
                  <a:cubicBezTo>
                    <a:pt x="12" y="1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775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8E65CE6D-5FC3-4F06-BEAA-40EB96F344C8}"/>
                </a:ext>
              </a:extLst>
            </p:cNvPr>
            <p:cNvSpPr/>
            <p:nvPr/>
          </p:nvSpPr>
          <p:spPr bwMode="auto">
            <a:xfrm>
              <a:off x="9359901" y="4592637"/>
              <a:ext cx="38100" cy="150813"/>
            </a:xfrm>
            <a:custGeom>
              <a:avLst/>
              <a:gdLst>
                <a:gd name="T0" fmla="*/ 17 w 28"/>
                <a:gd name="T1" fmla="*/ 2 h 112"/>
                <a:gd name="T2" fmla="*/ 17 w 28"/>
                <a:gd name="T3" fmla="*/ 15 h 112"/>
                <a:gd name="T4" fmla="*/ 22 w 28"/>
                <a:gd name="T5" fmla="*/ 29 h 112"/>
                <a:gd name="T6" fmla="*/ 27 w 28"/>
                <a:gd name="T7" fmla="*/ 44 h 112"/>
                <a:gd name="T8" fmla="*/ 28 w 28"/>
                <a:gd name="T9" fmla="*/ 52 h 112"/>
                <a:gd name="T10" fmla="*/ 25 w 28"/>
                <a:gd name="T11" fmla="*/ 60 h 112"/>
                <a:gd name="T12" fmla="*/ 16 w 28"/>
                <a:gd name="T13" fmla="*/ 72 h 112"/>
                <a:gd name="T14" fmla="*/ 6 w 28"/>
                <a:gd name="T15" fmla="*/ 83 h 112"/>
                <a:gd name="T16" fmla="*/ 4 w 28"/>
                <a:gd name="T17" fmla="*/ 90 h 112"/>
                <a:gd name="T18" fmla="*/ 3 w 28"/>
                <a:gd name="T19" fmla="*/ 93 h 112"/>
                <a:gd name="T20" fmla="*/ 4 w 28"/>
                <a:gd name="T21" fmla="*/ 96 h 112"/>
                <a:gd name="T22" fmla="*/ 5 w 28"/>
                <a:gd name="T23" fmla="*/ 103 h 112"/>
                <a:gd name="T24" fmla="*/ 6 w 28"/>
                <a:gd name="T25" fmla="*/ 111 h 112"/>
                <a:gd name="T26" fmla="*/ 5 w 28"/>
                <a:gd name="T27" fmla="*/ 112 h 112"/>
                <a:gd name="T28" fmla="*/ 4 w 28"/>
                <a:gd name="T29" fmla="*/ 111 h 112"/>
                <a:gd name="T30" fmla="*/ 4 w 28"/>
                <a:gd name="T31" fmla="*/ 111 h 112"/>
                <a:gd name="T32" fmla="*/ 3 w 28"/>
                <a:gd name="T33" fmla="*/ 104 h 112"/>
                <a:gd name="T34" fmla="*/ 1 w 28"/>
                <a:gd name="T35" fmla="*/ 97 h 112"/>
                <a:gd name="T36" fmla="*/ 0 w 28"/>
                <a:gd name="T37" fmla="*/ 93 h 112"/>
                <a:gd name="T38" fmla="*/ 0 w 28"/>
                <a:gd name="T39" fmla="*/ 89 h 112"/>
                <a:gd name="T40" fmla="*/ 3 w 28"/>
                <a:gd name="T41" fmla="*/ 81 h 112"/>
                <a:gd name="T42" fmla="*/ 12 w 28"/>
                <a:gd name="T43" fmla="*/ 69 h 112"/>
                <a:gd name="T44" fmla="*/ 21 w 28"/>
                <a:gd name="T45" fmla="*/ 58 h 112"/>
                <a:gd name="T46" fmla="*/ 22 w 28"/>
                <a:gd name="T47" fmla="*/ 45 h 112"/>
                <a:gd name="T48" fmla="*/ 18 w 28"/>
                <a:gd name="T49" fmla="*/ 31 h 112"/>
                <a:gd name="T50" fmla="*/ 14 w 28"/>
                <a:gd name="T51" fmla="*/ 16 h 112"/>
                <a:gd name="T52" fmla="*/ 13 w 28"/>
                <a:gd name="T53" fmla="*/ 8 h 112"/>
                <a:gd name="T54" fmla="*/ 15 w 28"/>
                <a:gd name="T55" fmla="*/ 1 h 112"/>
                <a:gd name="T56" fmla="*/ 15 w 28"/>
                <a:gd name="T57" fmla="*/ 1 h 112"/>
                <a:gd name="T58" fmla="*/ 16 w 28"/>
                <a:gd name="T59" fmla="*/ 1 h 112"/>
                <a:gd name="T60" fmla="*/ 17 w 28"/>
                <a:gd name="T6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12">
                  <a:moveTo>
                    <a:pt x="17" y="2"/>
                  </a:moveTo>
                  <a:cubicBezTo>
                    <a:pt x="15" y="6"/>
                    <a:pt x="16" y="11"/>
                    <a:pt x="17" y="15"/>
                  </a:cubicBezTo>
                  <a:cubicBezTo>
                    <a:pt x="18" y="20"/>
                    <a:pt x="20" y="25"/>
                    <a:pt x="22" y="29"/>
                  </a:cubicBezTo>
                  <a:cubicBezTo>
                    <a:pt x="24" y="34"/>
                    <a:pt x="26" y="39"/>
                    <a:pt x="27" y="44"/>
                  </a:cubicBezTo>
                  <a:cubicBezTo>
                    <a:pt x="28" y="46"/>
                    <a:pt x="28" y="49"/>
                    <a:pt x="28" y="52"/>
                  </a:cubicBezTo>
                  <a:cubicBezTo>
                    <a:pt x="27" y="55"/>
                    <a:pt x="26" y="57"/>
                    <a:pt x="25" y="60"/>
                  </a:cubicBezTo>
                  <a:cubicBezTo>
                    <a:pt x="23" y="65"/>
                    <a:pt x="19" y="69"/>
                    <a:pt x="16" y="72"/>
                  </a:cubicBezTo>
                  <a:cubicBezTo>
                    <a:pt x="12" y="76"/>
                    <a:pt x="9" y="79"/>
                    <a:pt x="6" y="83"/>
                  </a:cubicBezTo>
                  <a:cubicBezTo>
                    <a:pt x="5" y="85"/>
                    <a:pt x="4" y="87"/>
                    <a:pt x="4" y="90"/>
                  </a:cubicBezTo>
                  <a:cubicBezTo>
                    <a:pt x="4" y="91"/>
                    <a:pt x="3" y="92"/>
                    <a:pt x="3" y="93"/>
                  </a:cubicBezTo>
                  <a:cubicBezTo>
                    <a:pt x="3" y="94"/>
                    <a:pt x="4" y="95"/>
                    <a:pt x="4" y="96"/>
                  </a:cubicBezTo>
                  <a:cubicBezTo>
                    <a:pt x="4" y="99"/>
                    <a:pt x="5" y="101"/>
                    <a:pt x="5" y="103"/>
                  </a:cubicBezTo>
                  <a:cubicBezTo>
                    <a:pt x="6" y="106"/>
                    <a:pt x="7" y="109"/>
                    <a:pt x="6" y="111"/>
                  </a:cubicBezTo>
                  <a:cubicBezTo>
                    <a:pt x="6" y="112"/>
                    <a:pt x="5" y="112"/>
                    <a:pt x="5" y="112"/>
                  </a:cubicBezTo>
                  <a:cubicBezTo>
                    <a:pt x="4" y="112"/>
                    <a:pt x="4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5" y="109"/>
                    <a:pt x="4" y="106"/>
                    <a:pt x="3" y="104"/>
                  </a:cubicBezTo>
                  <a:cubicBezTo>
                    <a:pt x="2" y="102"/>
                    <a:pt x="1" y="100"/>
                    <a:pt x="1" y="97"/>
                  </a:cubicBezTo>
                  <a:cubicBezTo>
                    <a:pt x="0" y="96"/>
                    <a:pt x="0" y="94"/>
                    <a:pt x="0" y="93"/>
                  </a:cubicBezTo>
                  <a:cubicBezTo>
                    <a:pt x="0" y="92"/>
                    <a:pt x="0" y="90"/>
                    <a:pt x="0" y="89"/>
                  </a:cubicBezTo>
                  <a:cubicBezTo>
                    <a:pt x="0" y="86"/>
                    <a:pt x="1" y="84"/>
                    <a:pt x="3" y="81"/>
                  </a:cubicBezTo>
                  <a:cubicBezTo>
                    <a:pt x="5" y="76"/>
                    <a:pt x="9" y="73"/>
                    <a:pt x="12" y="69"/>
                  </a:cubicBezTo>
                  <a:cubicBezTo>
                    <a:pt x="16" y="65"/>
                    <a:pt x="19" y="62"/>
                    <a:pt x="21" y="58"/>
                  </a:cubicBezTo>
                  <a:cubicBezTo>
                    <a:pt x="22" y="54"/>
                    <a:pt x="23" y="49"/>
                    <a:pt x="22" y="45"/>
                  </a:cubicBezTo>
                  <a:cubicBezTo>
                    <a:pt x="21" y="40"/>
                    <a:pt x="20" y="35"/>
                    <a:pt x="18" y="31"/>
                  </a:cubicBezTo>
                  <a:cubicBezTo>
                    <a:pt x="16" y="26"/>
                    <a:pt x="15" y="21"/>
                    <a:pt x="14" y="16"/>
                  </a:cubicBezTo>
                  <a:cubicBezTo>
                    <a:pt x="13" y="14"/>
                    <a:pt x="13" y="11"/>
                    <a:pt x="13" y="8"/>
                  </a:cubicBezTo>
                  <a:cubicBezTo>
                    <a:pt x="13" y="6"/>
                    <a:pt x="14" y="3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1"/>
                    <a:pt x="17" y="2"/>
                  </a:cubicBezTo>
                  <a:close/>
                </a:path>
              </a:pathLst>
            </a:custGeom>
            <a:solidFill>
              <a:srgbClr val="775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81A7058E-15F2-4A19-8EA1-6AEDFC6AA891}"/>
                </a:ext>
              </a:extLst>
            </p:cNvPr>
            <p:cNvSpPr/>
            <p:nvPr/>
          </p:nvSpPr>
          <p:spPr bwMode="auto">
            <a:xfrm>
              <a:off x="9345613" y="4621212"/>
              <a:ext cx="33338" cy="107950"/>
            </a:xfrm>
            <a:custGeom>
              <a:avLst/>
              <a:gdLst>
                <a:gd name="T0" fmla="*/ 21 w 25"/>
                <a:gd name="T1" fmla="*/ 1 h 80"/>
                <a:gd name="T2" fmla="*/ 24 w 25"/>
                <a:gd name="T3" fmla="*/ 22 h 80"/>
                <a:gd name="T4" fmla="*/ 25 w 25"/>
                <a:gd name="T5" fmla="*/ 33 h 80"/>
                <a:gd name="T6" fmla="*/ 21 w 25"/>
                <a:gd name="T7" fmla="*/ 43 h 80"/>
                <a:gd name="T8" fmla="*/ 8 w 25"/>
                <a:gd name="T9" fmla="*/ 60 h 80"/>
                <a:gd name="T10" fmla="*/ 3 w 25"/>
                <a:gd name="T11" fmla="*/ 69 h 80"/>
                <a:gd name="T12" fmla="*/ 4 w 25"/>
                <a:gd name="T13" fmla="*/ 79 h 80"/>
                <a:gd name="T14" fmla="*/ 3 w 25"/>
                <a:gd name="T15" fmla="*/ 80 h 80"/>
                <a:gd name="T16" fmla="*/ 2 w 25"/>
                <a:gd name="T17" fmla="*/ 79 h 80"/>
                <a:gd name="T18" fmla="*/ 1 w 25"/>
                <a:gd name="T19" fmla="*/ 68 h 80"/>
                <a:gd name="T20" fmla="*/ 5 w 25"/>
                <a:gd name="T21" fmla="*/ 58 h 80"/>
                <a:gd name="T22" fmla="*/ 19 w 25"/>
                <a:gd name="T23" fmla="*/ 42 h 80"/>
                <a:gd name="T24" fmla="*/ 22 w 25"/>
                <a:gd name="T25" fmla="*/ 32 h 80"/>
                <a:gd name="T26" fmla="*/ 21 w 25"/>
                <a:gd name="T27" fmla="*/ 22 h 80"/>
                <a:gd name="T28" fmla="*/ 19 w 25"/>
                <a:gd name="T29" fmla="*/ 12 h 80"/>
                <a:gd name="T30" fmla="*/ 19 w 25"/>
                <a:gd name="T31" fmla="*/ 1 h 80"/>
                <a:gd name="T32" fmla="*/ 19 w 25"/>
                <a:gd name="T33" fmla="*/ 1 h 80"/>
                <a:gd name="T34" fmla="*/ 20 w 25"/>
                <a:gd name="T35" fmla="*/ 0 h 80"/>
                <a:gd name="T36" fmla="*/ 21 w 25"/>
                <a:gd name="T37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80">
                  <a:moveTo>
                    <a:pt x="21" y="1"/>
                  </a:moveTo>
                  <a:cubicBezTo>
                    <a:pt x="20" y="8"/>
                    <a:pt x="23" y="15"/>
                    <a:pt x="24" y="22"/>
                  </a:cubicBezTo>
                  <a:cubicBezTo>
                    <a:pt x="25" y="25"/>
                    <a:pt x="25" y="29"/>
                    <a:pt x="25" y="33"/>
                  </a:cubicBezTo>
                  <a:cubicBezTo>
                    <a:pt x="25" y="37"/>
                    <a:pt x="23" y="40"/>
                    <a:pt x="21" y="43"/>
                  </a:cubicBezTo>
                  <a:cubicBezTo>
                    <a:pt x="17" y="50"/>
                    <a:pt x="12" y="54"/>
                    <a:pt x="8" y="60"/>
                  </a:cubicBezTo>
                  <a:cubicBezTo>
                    <a:pt x="6" y="62"/>
                    <a:pt x="4" y="65"/>
                    <a:pt x="3" y="69"/>
                  </a:cubicBezTo>
                  <a:cubicBezTo>
                    <a:pt x="3" y="72"/>
                    <a:pt x="3" y="75"/>
                    <a:pt x="4" y="79"/>
                  </a:cubicBezTo>
                  <a:cubicBezTo>
                    <a:pt x="4" y="79"/>
                    <a:pt x="3" y="80"/>
                    <a:pt x="3" y="80"/>
                  </a:cubicBezTo>
                  <a:cubicBezTo>
                    <a:pt x="2" y="80"/>
                    <a:pt x="2" y="80"/>
                    <a:pt x="2" y="79"/>
                  </a:cubicBezTo>
                  <a:cubicBezTo>
                    <a:pt x="1" y="76"/>
                    <a:pt x="0" y="72"/>
                    <a:pt x="1" y="68"/>
                  </a:cubicBezTo>
                  <a:cubicBezTo>
                    <a:pt x="2" y="64"/>
                    <a:pt x="3" y="61"/>
                    <a:pt x="5" y="58"/>
                  </a:cubicBezTo>
                  <a:cubicBezTo>
                    <a:pt x="9" y="52"/>
                    <a:pt x="15" y="48"/>
                    <a:pt x="19" y="42"/>
                  </a:cubicBezTo>
                  <a:cubicBezTo>
                    <a:pt x="20" y="39"/>
                    <a:pt x="21" y="36"/>
                    <a:pt x="22" y="32"/>
                  </a:cubicBezTo>
                  <a:cubicBezTo>
                    <a:pt x="22" y="29"/>
                    <a:pt x="22" y="26"/>
                    <a:pt x="21" y="22"/>
                  </a:cubicBezTo>
                  <a:cubicBezTo>
                    <a:pt x="21" y="19"/>
                    <a:pt x="20" y="16"/>
                    <a:pt x="19" y="12"/>
                  </a:cubicBezTo>
                  <a:cubicBezTo>
                    <a:pt x="19" y="8"/>
                    <a:pt x="19" y="5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20" y="0"/>
                    <a:pt x="20" y="0"/>
                  </a:cubicBezTo>
                  <a:cubicBezTo>
                    <a:pt x="21" y="0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775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1EA1CE46-3DC8-44E1-AB8A-D0FD1FC59E29}"/>
                </a:ext>
              </a:extLst>
            </p:cNvPr>
            <p:cNvSpPr/>
            <p:nvPr/>
          </p:nvSpPr>
          <p:spPr bwMode="auto">
            <a:xfrm>
              <a:off x="9355138" y="4654550"/>
              <a:ext cx="11113" cy="28575"/>
            </a:xfrm>
            <a:custGeom>
              <a:avLst/>
              <a:gdLst>
                <a:gd name="T0" fmla="*/ 7 w 9"/>
                <a:gd name="T1" fmla="*/ 0 h 21"/>
                <a:gd name="T2" fmla="*/ 9 w 9"/>
                <a:gd name="T3" fmla="*/ 6 h 21"/>
                <a:gd name="T4" fmla="*/ 8 w 9"/>
                <a:gd name="T5" fmla="*/ 11 h 21"/>
                <a:gd name="T6" fmla="*/ 6 w 9"/>
                <a:gd name="T7" fmla="*/ 17 h 21"/>
                <a:gd name="T8" fmla="*/ 2 w 9"/>
                <a:gd name="T9" fmla="*/ 20 h 21"/>
                <a:gd name="T10" fmla="*/ 1 w 9"/>
                <a:gd name="T11" fmla="*/ 20 h 21"/>
                <a:gd name="T12" fmla="*/ 1 w 9"/>
                <a:gd name="T13" fmla="*/ 19 h 21"/>
                <a:gd name="T14" fmla="*/ 1 w 9"/>
                <a:gd name="T15" fmla="*/ 19 h 21"/>
                <a:gd name="T16" fmla="*/ 4 w 9"/>
                <a:gd name="T17" fmla="*/ 15 h 21"/>
                <a:gd name="T18" fmla="*/ 6 w 9"/>
                <a:gd name="T19" fmla="*/ 11 h 21"/>
                <a:gd name="T20" fmla="*/ 7 w 9"/>
                <a:gd name="T21" fmla="*/ 6 h 21"/>
                <a:gd name="T22" fmla="*/ 5 w 9"/>
                <a:gd name="T23" fmla="*/ 1 h 21"/>
                <a:gd name="T24" fmla="*/ 6 w 9"/>
                <a:gd name="T25" fmla="*/ 0 h 21"/>
                <a:gd name="T26" fmla="*/ 7 w 9"/>
                <a:gd name="T2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21">
                  <a:moveTo>
                    <a:pt x="7" y="0"/>
                  </a:moveTo>
                  <a:cubicBezTo>
                    <a:pt x="8" y="2"/>
                    <a:pt x="8" y="4"/>
                    <a:pt x="9" y="6"/>
                  </a:cubicBezTo>
                  <a:cubicBezTo>
                    <a:pt x="9" y="8"/>
                    <a:pt x="9" y="9"/>
                    <a:pt x="8" y="11"/>
                  </a:cubicBezTo>
                  <a:cubicBezTo>
                    <a:pt x="8" y="13"/>
                    <a:pt x="7" y="15"/>
                    <a:pt x="6" y="17"/>
                  </a:cubicBezTo>
                  <a:cubicBezTo>
                    <a:pt x="5" y="18"/>
                    <a:pt x="4" y="20"/>
                    <a:pt x="2" y="20"/>
                  </a:cubicBezTo>
                  <a:cubicBezTo>
                    <a:pt x="1" y="21"/>
                    <a:pt x="1" y="20"/>
                    <a:pt x="1" y="20"/>
                  </a:cubicBezTo>
                  <a:cubicBezTo>
                    <a:pt x="0" y="20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8"/>
                    <a:pt x="3" y="17"/>
                    <a:pt x="4" y="15"/>
                  </a:cubicBezTo>
                  <a:cubicBezTo>
                    <a:pt x="5" y="14"/>
                    <a:pt x="6" y="12"/>
                    <a:pt x="6" y="11"/>
                  </a:cubicBezTo>
                  <a:cubicBezTo>
                    <a:pt x="7" y="9"/>
                    <a:pt x="7" y="7"/>
                    <a:pt x="7" y="6"/>
                  </a:cubicBezTo>
                  <a:cubicBezTo>
                    <a:pt x="6" y="4"/>
                    <a:pt x="6" y="2"/>
                    <a:pt x="5" y="1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775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54BC0EC2-C9F6-421E-A83B-B2E9B2E761A7}"/>
                </a:ext>
              </a:extLst>
            </p:cNvPr>
            <p:cNvSpPr/>
            <p:nvPr/>
          </p:nvSpPr>
          <p:spPr bwMode="auto">
            <a:xfrm>
              <a:off x="9223376" y="4051300"/>
              <a:ext cx="498475" cy="511175"/>
            </a:xfrm>
            <a:custGeom>
              <a:avLst/>
              <a:gdLst>
                <a:gd name="T0" fmla="*/ 356 w 369"/>
                <a:gd name="T1" fmla="*/ 211 h 378"/>
                <a:gd name="T2" fmla="*/ 209 w 369"/>
                <a:gd name="T3" fmla="*/ 13 h 378"/>
                <a:gd name="T4" fmla="*/ 13 w 369"/>
                <a:gd name="T5" fmla="*/ 164 h 378"/>
                <a:gd name="T6" fmla="*/ 160 w 369"/>
                <a:gd name="T7" fmla="*/ 365 h 378"/>
                <a:gd name="T8" fmla="*/ 356 w 369"/>
                <a:gd name="T9" fmla="*/ 21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378">
                  <a:moveTo>
                    <a:pt x="356" y="211"/>
                  </a:moveTo>
                  <a:cubicBezTo>
                    <a:pt x="369" y="116"/>
                    <a:pt x="304" y="26"/>
                    <a:pt x="209" y="13"/>
                  </a:cubicBezTo>
                  <a:cubicBezTo>
                    <a:pt x="114" y="0"/>
                    <a:pt x="26" y="69"/>
                    <a:pt x="13" y="164"/>
                  </a:cubicBezTo>
                  <a:cubicBezTo>
                    <a:pt x="0" y="259"/>
                    <a:pt x="66" y="353"/>
                    <a:pt x="160" y="365"/>
                  </a:cubicBezTo>
                  <a:cubicBezTo>
                    <a:pt x="255" y="378"/>
                    <a:pt x="343" y="306"/>
                    <a:pt x="356" y="211"/>
                  </a:cubicBezTo>
                  <a:close/>
                </a:path>
              </a:pathLst>
            </a:custGeom>
            <a:solidFill>
              <a:srgbClr val="017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13D1D47A-4C10-4B41-8D2E-91D8E4FA5289}"/>
                </a:ext>
              </a:extLst>
            </p:cNvPr>
            <p:cNvSpPr/>
            <p:nvPr/>
          </p:nvSpPr>
          <p:spPr bwMode="auto">
            <a:xfrm>
              <a:off x="9345613" y="4070350"/>
              <a:ext cx="301625" cy="96838"/>
            </a:xfrm>
            <a:custGeom>
              <a:avLst/>
              <a:gdLst>
                <a:gd name="T0" fmla="*/ 88 w 223"/>
                <a:gd name="T1" fmla="*/ 23 h 71"/>
                <a:gd name="T2" fmla="*/ 110 w 223"/>
                <a:gd name="T3" fmla="*/ 0 h 71"/>
                <a:gd name="T4" fmla="*/ 126 w 223"/>
                <a:gd name="T5" fmla="*/ 26 h 71"/>
                <a:gd name="T6" fmla="*/ 154 w 223"/>
                <a:gd name="T7" fmla="*/ 12 h 71"/>
                <a:gd name="T8" fmla="*/ 174 w 223"/>
                <a:gd name="T9" fmla="*/ 36 h 71"/>
                <a:gd name="T10" fmla="*/ 185 w 223"/>
                <a:gd name="T11" fmla="*/ 23 h 71"/>
                <a:gd name="T12" fmla="*/ 223 w 223"/>
                <a:gd name="T13" fmla="*/ 56 h 71"/>
                <a:gd name="T14" fmla="*/ 216 w 223"/>
                <a:gd name="T15" fmla="*/ 71 h 71"/>
                <a:gd name="T16" fmla="*/ 191 w 223"/>
                <a:gd name="T17" fmla="*/ 42 h 71"/>
                <a:gd name="T18" fmla="*/ 174 w 223"/>
                <a:gd name="T19" fmla="*/ 71 h 71"/>
                <a:gd name="T20" fmla="*/ 171 w 223"/>
                <a:gd name="T21" fmla="*/ 68 h 71"/>
                <a:gd name="T22" fmla="*/ 153 w 223"/>
                <a:gd name="T23" fmla="*/ 24 h 71"/>
                <a:gd name="T24" fmla="*/ 133 w 223"/>
                <a:gd name="T25" fmla="*/ 49 h 71"/>
                <a:gd name="T26" fmla="*/ 107 w 223"/>
                <a:gd name="T27" fmla="*/ 27 h 71"/>
                <a:gd name="T28" fmla="*/ 97 w 223"/>
                <a:gd name="T29" fmla="*/ 50 h 71"/>
                <a:gd name="T30" fmla="*/ 61 w 223"/>
                <a:gd name="T31" fmla="*/ 25 h 71"/>
                <a:gd name="T32" fmla="*/ 58 w 223"/>
                <a:gd name="T33" fmla="*/ 50 h 71"/>
                <a:gd name="T34" fmla="*/ 39 w 223"/>
                <a:gd name="T35" fmla="*/ 35 h 71"/>
                <a:gd name="T36" fmla="*/ 20 w 223"/>
                <a:gd name="T37" fmla="*/ 24 h 71"/>
                <a:gd name="T38" fmla="*/ 15 w 223"/>
                <a:gd name="T39" fmla="*/ 43 h 71"/>
                <a:gd name="T40" fmla="*/ 0 w 223"/>
                <a:gd name="T41" fmla="*/ 26 h 71"/>
                <a:gd name="T42" fmla="*/ 38 w 223"/>
                <a:gd name="T43" fmla="*/ 7 h 71"/>
                <a:gd name="T44" fmla="*/ 39 w 223"/>
                <a:gd name="T45" fmla="*/ 8 h 71"/>
                <a:gd name="T46" fmla="*/ 52 w 223"/>
                <a:gd name="T47" fmla="*/ 22 h 71"/>
                <a:gd name="T48" fmla="*/ 63 w 223"/>
                <a:gd name="T49" fmla="*/ 0 h 71"/>
                <a:gd name="T50" fmla="*/ 66 w 223"/>
                <a:gd name="T51" fmla="*/ 0 h 71"/>
                <a:gd name="T52" fmla="*/ 78 w 223"/>
                <a:gd name="T53" fmla="*/ 9 h 71"/>
                <a:gd name="T54" fmla="*/ 88 w 223"/>
                <a:gd name="T55" fmla="*/ 2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3" h="71">
                  <a:moveTo>
                    <a:pt x="88" y="23"/>
                  </a:moveTo>
                  <a:cubicBezTo>
                    <a:pt x="91" y="16"/>
                    <a:pt x="102" y="0"/>
                    <a:pt x="110" y="0"/>
                  </a:cubicBezTo>
                  <a:cubicBezTo>
                    <a:pt x="118" y="0"/>
                    <a:pt x="124" y="20"/>
                    <a:pt x="126" y="26"/>
                  </a:cubicBezTo>
                  <a:cubicBezTo>
                    <a:pt x="131" y="20"/>
                    <a:pt x="145" y="12"/>
                    <a:pt x="154" y="12"/>
                  </a:cubicBezTo>
                  <a:cubicBezTo>
                    <a:pt x="164" y="13"/>
                    <a:pt x="169" y="29"/>
                    <a:pt x="174" y="36"/>
                  </a:cubicBezTo>
                  <a:cubicBezTo>
                    <a:pt x="173" y="34"/>
                    <a:pt x="181" y="26"/>
                    <a:pt x="185" y="23"/>
                  </a:cubicBezTo>
                  <a:cubicBezTo>
                    <a:pt x="199" y="32"/>
                    <a:pt x="212" y="43"/>
                    <a:pt x="223" y="56"/>
                  </a:cubicBezTo>
                  <a:cubicBezTo>
                    <a:pt x="219" y="60"/>
                    <a:pt x="214" y="68"/>
                    <a:pt x="216" y="71"/>
                  </a:cubicBezTo>
                  <a:cubicBezTo>
                    <a:pt x="212" y="64"/>
                    <a:pt x="199" y="41"/>
                    <a:pt x="191" y="42"/>
                  </a:cubicBezTo>
                  <a:cubicBezTo>
                    <a:pt x="182" y="42"/>
                    <a:pt x="176" y="61"/>
                    <a:pt x="174" y="71"/>
                  </a:cubicBezTo>
                  <a:cubicBezTo>
                    <a:pt x="173" y="70"/>
                    <a:pt x="172" y="69"/>
                    <a:pt x="171" y="68"/>
                  </a:cubicBezTo>
                  <a:cubicBezTo>
                    <a:pt x="166" y="53"/>
                    <a:pt x="162" y="38"/>
                    <a:pt x="153" y="24"/>
                  </a:cubicBezTo>
                  <a:cubicBezTo>
                    <a:pt x="143" y="26"/>
                    <a:pt x="135" y="41"/>
                    <a:pt x="133" y="49"/>
                  </a:cubicBezTo>
                  <a:cubicBezTo>
                    <a:pt x="125" y="42"/>
                    <a:pt x="117" y="29"/>
                    <a:pt x="107" y="27"/>
                  </a:cubicBezTo>
                  <a:cubicBezTo>
                    <a:pt x="103" y="34"/>
                    <a:pt x="101" y="42"/>
                    <a:pt x="97" y="50"/>
                  </a:cubicBezTo>
                  <a:cubicBezTo>
                    <a:pt x="90" y="38"/>
                    <a:pt x="73" y="30"/>
                    <a:pt x="61" y="25"/>
                  </a:cubicBezTo>
                  <a:cubicBezTo>
                    <a:pt x="60" y="33"/>
                    <a:pt x="56" y="42"/>
                    <a:pt x="58" y="50"/>
                  </a:cubicBezTo>
                  <a:cubicBezTo>
                    <a:pt x="54" y="44"/>
                    <a:pt x="46" y="40"/>
                    <a:pt x="39" y="35"/>
                  </a:cubicBezTo>
                  <a:cubicBezTo>
                    <a:pt x="33" y="31"/>
                    <a:pt x="28" y="25"/>
                    <a:pt x="20" y="24"/>
                  </a:cubicBezTo>
                  <a:cubicBezTo>
                    <a:pt x="18" y="28"/>
                    <a:pt x="15" y="37"/>
                    <a:pt x="15" y="43"/>
                  </a:cubicBezTo>
                  <a:cubicBezTo>
                    <a:pt x="13" y="36"/>
                    <a:pt x="6" y="31"/>
                    <a:pt x="0" y="26"/>
                  </a:cubicBezTo>
                  <a:cubicBezTo>
                    <a:pt x="12" y="19"/>
                    <a:pt x="24" y="12"/>
                    <a:pt x="38" y="7"/>
                  </a:cubicBezTo>
                  <a:cubicBezTo>
                    <a:pt x="38" y="7"/>
                    <a:pt x="39" y="8"/>
                    <a:pt x="39" y="8"/>
                  </a:cubicBezTo>
                  <a:cubicBezTo>
                    <a:pt x="43" y="12"/>
                    <a:pt x="47" y="20"/>
                    <a:pt x="52" y="22"/>
                  </a:cubicBezTo>
                  <a:cubicBezTo>
                    <a:pt x="54" y="14"/>
                    <a:pt x="59" y="8"/>
                    <a:pt x="63" y="0"/>
                  </a:cubicBezTo>
                  <a:cubicBezTo>
                    <a:pt x="64" y="0"/>
                    <a:pt x="65" y="0"/>
                    <a:pt x="66" y="0"/>
                  </a:cubicBezTo>
                  <a:cubicBezTo>
                    <a:pt x="70" y="2"/>
                    <a:pt x="74" y="6"/>
                    <a:pt x="78" y="9"/>
                  </a:cubicBezTo>
                  <a:cubicBezTo>
                    <a:pt x="82" y="13"/>
                    <a:pt x="84" y="19"/>
                    <a:pt x="88" y="23"/>
                  </a:cubicBezTo>
                  <a:close/>
                </a:path>
              </a:pathLst>
            </a:custGeom>
            <a:solidFill>
              <a:srgbClr val="188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22A4D555-7F07-4A81-86DF-3E7ADF309CE2}"/>
                </a:ext>
              </a:extLst>
            </p:cNvPr>
            <p:cNvSpPr/>
            <p:nvPr/>
          </p:nvSpPr>
          <p:spPr bwMode="auto">
            <a:xfrm>
              <a:off x="9580563" y="4125912"/>
              <a:ext cx="90488" cy="76200"/>
            </a:xfrm>
            <a:custGeom>
              <a:avLst/>
              <a:gdLst>
                <a:gd name="T0" fmla="*/ 32 w 67"/>
                <a:gd name="T1" fmla="*/ 24 h 56"/>
                <a:gd name="T2" fmla="*/ 15 w 67"/>
                <a:gd name="T3" fmla="*/ 53 h 56"/>
                <a:gd name="T4" fmla="*/ 0 w 67"/>
                <a:gd name="T5" fmla="*/ 30 h 56"/>
                <a:gd name="T6" fmla="*/ 17 w 67"/>
                <a:gd name="T7" fmla="*/ 1 h 56"/>
                <a:gd name="T8" fmla="*/ 42 w 67"/>
                <a:gd name="T9" fmla="*/ 30 h 56"/>
                <a:gd name="T10" fmla="*/ 49 w 67"/>
                <a:gd name="T11" fmla="*/ 15 h 56"/>
                <a:gd name="T12" fmla="*/ 67 w 67"/>
                <a:gd name="T13" fmla="*/ 40 h 56"/>
                <a:gd name="T14" fmla="*/ 57 w 67"/>
                <a:gd name="T15" fmla="*/ 56 h 56"/>
                <a:gd name="T16" fmla="*/ 32 w 67"/>
                <a:gd name="T17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6">
                  <a:moveTo>
                    <a:pt x="32" y="24"/>
                  </a:moveTo>
                  <a:cubicBezTo>
                    <a:pt x="22" y="29"/>
                    <a:pt x="20" y="44"/>
                    <a:pt x="15" y="53"/>
                  </a:cubicBezTo>
                  <a:cubicBezTo>
                    <a:pt x="12" y="43"/>
                    <a:pt x="7" y="36"/>
                    <a:pt x="0" y="30"/>
                  </a:cubicBezTo>
                  <a:cubicBezTo>
                    <a:pt x="2" y="20"/>
                    <a:pt x="8" y="1"/>
                    <a:pt x="17" y="1"/>
                  </a:cubicBezTo>
                  <a:cubicBezTo>
                    <a:pt x="25" y="0"/>
                    <a:pt x="38" y="23"/>
                    <a:pt x="42" y="30"/>
                  </a:cubicBezTo>
                  <a:cubicBezTo>
                    <a:pt x="40" y="27"/>
                    <a:pt x="45" y="19"/>
                    <a:pt x="49" y="15"/>
                  </a:cubicBezTo>
                  <a:cubicBezTo>
                    <a:pt x="56" y="23"/>
                    <a:pt x="62" y="31"/>
                    <a:pt x="67" y="40"/>
                  </a:cubicBezTo>
                  <a:cubicBezTo>
                    <a:pt x="63" y="45"/>
                    <a:pt x="61" y="52"/>
                    <a:pt x="57" y="56"/>
                  </a:cubicBezTo>
                  <a:cubicBezTo>
                    <a:pt x="55" y="43"/>
                    <a:pt x="42" y="31"/>
                    <a:pt x="32" y="24"/>
                  </a:cubicBezTo>
                  <a:close/>
                </a:path>
              </a:pathLst>
            </a:custGeom>
            <a:solidFill>
              <a:srgbClr val="00A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BDF48E15-B3C4-4238-B831-6D9AB9C992EA}"/>
                </a:ext>
              </a:extLst>
            </p:cNvPr>
            <p:cNvSpPr/>
            <p:nvPr/>
          </p:nvSpPr>
          <p:spPr bwMode="auto">
            <a:xfrm>
              <a:off x="9309101" y="4103687"/>
              <a:ext cx="268288" cy="87313"/>
            </a:xfrm>
            <a:custGeom>
              <a:avLst/>
              <a:gdLst>
                <a:gd name="T0" fmla="*/ 42 w 198"/>
                <a:gd name="T1" fmla="*/ 19 h 65"/>
                <a:gd name="T2" fmla="*/ 47 w 198"/>
                <a:gd name="T3" fmla="*/ 0 h 65"/>
                <a:gd name="T4" fmla="*/ 66 w 198"/>
                <a:gd name="T5" fmla="*/ 11 h 65"/>
                <a:gd name="T6" fmla="*/ 85 w 198"/>
                <a:gd name="T7" fmla="*/ 26 h 65"/>
                <a:gd name="T8" fmla="*/ 88 w 198"/>
                <a:gd name="T9" fmla="*/ 1 h 65"/>
                <a:gd name="T10" fmla="*/ 124 w 198"/>
                <a:gd name="T11" fmla="*/ 26 h 65"/>
                <a:gd name="T12" fmla="*/ 134 w 198"/>
                <a:gd name="T13" fmla="*/ 3 h 65"/>
                <a:gd name="T14" fmla="*/ 160 w 198"/>
                <a:gd name="T15" fmla="*/ 25 h 65"/>
                <a:gd name="T16" fmla="*/ 180 w 198"/>
                <a:gd name="T17" fmla="*/ 0 h 65"/>
                <a:gd name="T18" fmla="*/ 198 w 198"/>
                <a:gd name="T19" fmla="*/ 44 h 65"/>
                <a:gd name="T20" fmla="*/ 193 w 198"/>
                <a:gd name="T21" fmla="*/ 41 h 65"/>
                <a:gd name="T22" fmla="*/ 182 w 198"/>
                <a:gd name="T23" fmla="*/ 65 h 65"/>
                <a:gd name="T24" fmla="*/ 151 w 198"/>
                <a:gd name="T25" fmla="*/ 28 h 65"/>
                <a:gd name="T26" fmla="*/ 143 w 198"/>
                <a:gd name="T27" fmla="*/ 61 h 65"/>
                <a:gd name="T28" fmla="*/ 113 w 198"/>
                <a:gd name="T29" fmla="*/ 28 h 65"/>
                <a:gd name="T30" fmla="*/ 101 w 198"/>
                <a:gd name="T31" fmla="*/ 54 h 65"/>
                <a:gd name="T32" fmla="*/ 61 w 198"/>
                <a:gd name="T33" fmla="*/ 25 h 65"/>
                <a:gd name="T34" fmla="*/ 53 w 198"/>
                <a:gd name="T35" fmla="*/ 48 h 65"/>
                <a:gd name="T36" fmla="*/ 27 w 198"/>
                <a:gd name="T37" fmla="*/ 17 h 65"/>
                <a:gd name="T38" fmla="*/ 9 w 198"/>
                <a:gd name="T39" fmla="*/ 42 h 65"/>
                <a:gd name="T40" fmla="*/ 0 w 198"/>
                <a:gd name="T41" fmla="*/ 24 h 65"/>
                <a:gd name="T42" fmla="*/ 27 w 198"/>
                <a:gd name="T43" fmla="*/ 2 h 65"/>
                <a:gd name="T44" fmla="*/ 42 w 198"/>
                <a:gd name="T45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" h="65">
                  <a:moveTo>
                    <a:pt x="42" y="19"/>
                  </a:moveTo>
                  <a:cubicBezTo>
                    <a:pt x="42" y="13"/>
                    <a:pt x="45" y="4"/>
                    <a:pt x="47" y="0"/>
                  </a:cubicBezTo>
                  <a:cubicBezTo>
                    <a:pt x="55" y="1"/>
                    <a:pt x="60" y="7"/>
                    <a:pt x="66" y="11"/>
                  </a:cubicBezTo>
                  <a:cubicBezTo>
                    <a:pt x="73" y="16"/>
                    <a:pt x="81" y="20"/>
                    <a:pt x="85" y="26"/>
                  </a:cubicBezTo>
                  <a:cubicBezTo>
                    <a:pt x="83" y="18"/>
                    <a:pt x="87" y="9"/>
                    <a:pt x="88" y="1"/>
                  </a:cubicBezTo>
                  <a:cubicBezTo>
                    <a:pt x="100" y="6"/>
                    <a:pt x="117" y="14"/>
                    <a:pt x="124" y="26"/>
                  </a:cubicBezTo>
                  <a:cubicBezTo>
                    <a:pt x="128" y="18"/>
                    <a:pt x="130" y="10"/>
                    <a:pt x="134" y="3"/>
                  </a:cubicBezTo>
                  <a:cubicBezTo>
                    <a:pt x="144" y="5"/>
                    <a:pt x="152" y="18"/>
                    <a:pt x="160" y="25"/>
                  </a:cubicBezTo>
                  <a:cubicBezTo>
                    <a:pt x="162" y="17"/>
                    <a:pt x="170" y="2"/>
                    <a:pt x="180" y="0"/>
                  </a:cubicBezTo>
                  <a:cubicBezTo>
                    <a:pt x="189" y="14"/>
                    <a:pt x="193" y="29"/>
                    <a:pt x="198" y="44"/>
                  </a:cubicBezTo>
                  <a:cubicBezTo>
                    <a:pt x="196" y="43"/>
                    <a:pt x="195" y="42"/>
                    <a:pt x="193" y="41"/>
                  </a:cubicBezTo>
                  <a:cubicBezTo>
                    <a:pt x="186" y="48"/>
                    <a:pt x="184" y="57"/>
                    <a:pt x="182" y="65"/>
                  </a:cubicBezTo>
                  <a:cubicBezTo>
                    <a:pt x="175" y="49"/>
                    <a:pt x="164" y="40"/>
                    <a:pt x="151" y="28"/>
                  </a:cubicBezTo>
                  <a:cubicBezTo>
                    <a:pt x="143" y="36"/>
                    <a:pt x="145" y="50"/>
                    <a:pt x="143" y="61"/>
                  </a:cubicBezTo>
                  <a:cubicBezTo>
                    <a:pt x="136" y="48"/>
                    <a:pt x="126" y="35"/>
                    <a:pt x="113" y="28"/>
                  </a:cubicBezTo>
                  <a:cubicBezTo>
                    <a:pt x="109" y="37"/>
                    <a:pt x="104" y="45"/>
                    <a:pt x="101" y="54"/>
                  </a:cubicBezTo>
                  <a:cubicBezTo>
                    <a:pt x="93" y="44"/>
                    <a:pt x="75" y="26"/>
                    <a:pt x="61" y="25"/>
                  </a:cubicBezTo>
                  <a:cubicBezTo>
                    <a:pt x="59" y="32"/>
                    <a:pt x="54" y="40"/>
                    <a:pt x="53" y="48"/>
                  </a:cubicBezTo>
                  <a:cubicBezTo>
                    <a:pt x="47" y="37"/>
                    <a:pt x="39" y="20"/>
                    <a:pt x="27" y="17"/>
                  </a:cubicBezTo>
                  <a:cubicBezTo>
                    <a:pt x="20" y="26"/>
                    <a:pt x="13" y="31"/>
                    <a:pt x="9" y="42"/>
                  </a:cubicBezTo>
                  <a:cubicBezTo>
                    <a:pt x="7" y="37"/>
                    <a:pt x="4" y="29"/>
                    <a:pt x="0" y="24"/>
                  </a:cubicBezTo>
                  <a:cubicBezTo>
                    <a:pt x="8" y="16"/>
                    <a:pt x="17" y="9"/>
                    <a:pt x="27" y="2"/>
                  </a:cubicBezTo>
                  <a:cubicBezTo>
                    <a:pt x="33" y="7"/>
                    <a:pt x="40" y="12"/>
                    <a:pt x="42" y="19"/>
                  </a:cubicBezTo>
                  <a:close/>
                </a:path>
              </a:pathLst>
            </a:custGeom>
            <a:solidFill>
              <a:srgbClr val="00A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id="{586A8CE4-D6E9-4043-A37E-E87EABD7A47B}"/>
                </a:ext>
              </a:extLst>
            </p:cNvPr>
            <p:cNvSpPr/>
            <p:nvPr/>
          </p:nvSpPr>
          <p:spPr bwMode="auto">
            <a:xfrm>
              <a:off x="9272588" y="4125912"/>
              <a:ext cx="423863" cy="133350"/>
            </a:xfrm>
            <a:custGeom>
              <a:avLst/>
              <a:gdLst>
                <a:gd name="T0" fmla="*/ 37 w 314"/>
                <a:gd name="T1" fmla="*/ 25 h 99"/>
                <a:gd name="T2" fmla="*/ 55 w 314"/>
                <a:gd name="T3" fmla="*/ 0 h 99"/>
                <a:gd name="T4" fmla="*/ 81 w 314"/>
                <a:gd name="T5" fmla="*/ 31 h 99"/>
                <a:gd name="T6" fmla="*/ 89 w 314"/>
                <a:gd name="T7" fmla="*/ 8 h 99"/>
                <a:gd name="T8" fmla="*/ 129 w 314"/>
                <a:gd name="T9" fmla="*/ 37 h 99"/>
                <a:gd name="T10" fmla="*/ 141 w 314"/>
                <a:gd name="T11" fmla="*/ 11 h 99"/>
                <a:gd name="T12" fmla="*/ 171 w 314"/>
                <a:gd name="T13" fmla="*/ 44 h 99"/>
                <a:gd name="T14" fmla="*/ 179 w 314"/>
                <a:gd name="T15" fmla="*/ 11 h 99"/>
                <a:gd name="T16" fmla="*/ 210 w 314"/>
                <a:gd name="T17" fmla="*/ 48 h 99"/>
                <a:gd name="T18" fmla="*/ 221 w 314"/>
                <a:gd name="T19" fmla="*/ 24 h 99"/>
                <a:gd name="T20" fmla="*/ 226 w 314"/>
                <a:gd name="T21" fmla="*/ 27 h 99"/>
                <a:gd name="T22" fmla="*/ 229 w 314"/>
                <a:gd name="T23" fmla="*/ 30 h 99"/>
                <a:gd name="T24" fmla="*/ 244 w 314"/>
                <a:gd name="T25" fmla="*/ 53 h 99"/>
                <a:gd name="T26" fmla="*/ 261 w 314"/>
                <a:gd name="T27" fmla="*/ 24 h 99"/>
                <a:gd name="T28" fmla="*/ 286 w 314"/>
                <a:gd name="T29" fmla="*/ 56 h 99"/>
                <a:gd name="T30" fmla="*/ 296 w 314"/>
                <a:gd name="T31" fmla="*/ 40 h 99"/>
                <a:gd name="T32" fmla="*/ 314 w 314"/>
                <a:gd name="T33" fmla="*/ 78 h 99"/>
                <a:gd name="T34" fmla="*/ 303 w 314"/>
                <a:gd name="T35" fmla="*/ 84 h 99"/>
                <a:gd name="T36" fmla="*/ 295 w 314"/>
                <a:gd name="T37" fmla="*/ 99 h 99"/>
                <a:gd name="T38" fmla="*/ 272 w 314"/>
                <a:gd name="T39" fmla="*/ 58 h 99"/>
                <a:gd name="T40" fmla="*/ 254 w 314"/>
                <a:gd name="T41" fmla="*/ 94 h 99"/>
                <a:gd name="T42" fmla="*/ 240 w 314"/>
                <a:gd name="T43" fmla="*/ 65 h 99"/>
                <a:gd name="T44" fmla="*/ 222 w 314"/>
                <a:gd name="T45" fmla="*/ 75 h 99"/>
                <a:gd name="T46" fmla="*/ 215 w 314"/>
                <a:gd name="T47" fmla="*/ 89 h 99"/>
                <a:gd name="T48" fmla="*/ 203 w 314"/>
                <a:gd name="T49" fmla="*/ 61 h 99"/>
                <a:gd name="T50" fmla="*/ 186 w 314"/>
                <a:gd name="T51" fmla="*/ 70 h 99"/>
                <a:gd name="T52" fmla="*/ 179 w 314"/>
                <a:gd name="T53" fmla="*/ 85 h 99"/>
                <a:gd name="T54" fmla="*/ 154 w 314"/>
                <a:gd name="T55" fmla="*/ 47 h 99"/>
                <a:gd name="T56" fmla="*/ 137 w 314"/>
                <a:gd name="T57" fmla="*/ 77 h 99"/>
                <a:gd name="T58" fmla="*/ 106 w 314"/>
                <a:gd name="T59" fmla="*/ 47 h 99"/>
                <a:gd name="T60" fmla="*/ 91 w 314"/>
                <a:gd name="T61" fmla="*/ 75 h 99"/>
                <a:gd name="T62" fmla="*/ 75 w 314"/>
                <a:gd name="T63" fmla="*/ 43 h 99"/>
                <a:gd name="T64" fmla="*/ 65 w 314"/>
                <a:gd name="T65" fmla="*/ 36 h 99"/>
                <a:gd name="T66" fmla="*/ 55 w 314"/>
                <a:gd name="T67" fmla="*/ 50 h 99"/>
                <a:gd name="T68" fmla="*/ 47 w 314"/>
                <a:gd name="T69" fmla="*/ 67 h 99"/>
                <a:gd name="T70" fmla="*/ 38 w 314"/>
                <a:gd name="T71" fmla="*/ 49 h 99"/>
                <a:gd name="T72" fmla="*/ 29 w 314"/>
                <a:gd name="T73" fmla="*/ 35 h 99"/>
                <a:gd name="T74" fmla="*/ 16 w 314"/>
                <a:gd name="T75" fmla="*/ 67 h 99"/>
                <a:gd name="T76" fmla="*/ 0 w 314"/>
                <a:gd name="T77" fmla="*/ 42 h 99"/>
                <a:gd name="T78" fmla="*/ 28 w 314"/>
                <a:gd name="T79" fmla="*/ 7 h 99"/>
                <a:gd name="T80" fmla="*/ 37 w 314"/>
                <a:gd name="T81" fmla="*/ 2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4" h="99">
                  <a:moveTo>
                    <a:pt x="37" y="25"/>
                  </a:moveTo>
                  <a:cubicBezTo>
                    <a:pt x="41" y="14"/>
                    <a:pt x="48" y="9"/>
                    <a:pt x="55" y="0"/>
                  </a:cubicBezTo>
                  <a:cubicBezTo>
                    <a:pt x="67" y="3"/>
                    <a:pt x="75" y="20"/>
                    <a:pt x="81" y="31"/>
                  </a:cubicBezTo>
                  <a:cubicBezTo>
                    <a:pt x="82" y="23"/>
                    <a:pt x="87" y="15"/>
                    <a:pt x="89" y="8"/>
                  </a:cubicBezTo>
                  <a:cubicBezTo>
                    <a:pt x="103" y="9"/>
                    <a:pt x="121" y="27"/>
                    <a:pt x="129" y="37"/>
                  </a:cubicBezTo>
                  <a:cubicBezTo>
                    <a:pt x="132" y="28"/>
                    <a:pt x="137" y="20"/>
                    <a:pt x="141" y="11"/>
                  </a:cubicBezTo>
                  <a:cubicBezTo>
                    <a:pt x="154" y="18"/>
                    <a:pt x="164" y="31"/>
                    <a:pt x="171" y="44"/>
                  </a:cubicBezTo>
                  <a:cubicBezTo>
                    <a:pt x="173" y="33"/>
                    <a:pt x="171" y="19"/>
                    <a:pt x="179" y="11"/>
                  </a:cubicBezTo>
                  <a:cubicBezTo>
                    <a:pt x="192" y="23"/>
                    <a:pt x="203" y="32"/>
                    <a:pt x="210" y="48"/>
                  </a:cubicBezTo>
                  <a:cubicBezTo>
                    <a:pt x="212" y="40"/>
                    <a:pt x="214" y="31"/>
                    <a:pt x="221" y="24"/>
                  </a:cubicBezTo>
                  <a:cubicBezTo>
                    <a:pt x="223" y="25"/>
                    <a:pt x="224" y="26"/>
                    <a:pt x="226" y="27"/>
                  </a:cubicBezTo>
                  <a:cubicBezTo>
                    <a:pt x="227" y="28"/>
                    <a:pt x="228" y="29"/>
                    <a:pt x="229" y="30"/>
                  </a:cubicBezTo>
                  <a:cubicBezTo>
                    <a:pt x="236" y="36"/>
                    <a:pt x="241" y="43"/>
                    <a:pt x="244" y="53"/>
                  </a:cubicBezTo>
                  <a:cubicBezTo>
                    <a:pt x="249" y="44"/>
                    <a:pt x="251" y="29"/>
                    <a:pt x="261" y="24"/>
                  </a:cubicBezTo>
                  <a:cubicBezTo>
                    <a:pt x="271" y="31"/>
                    <a:pt x="284" y="43"/>
                    <a:pt x="286" y="56"/>
                  </a:cubicBezTo>
                  <a:cubicBezTo>
                    <a:pt x="290" y="52"/>
                    <a:pt x="292" y="45"/>
                    <a:pt x="296" y="40"/>
                  </a:cubicBezTo>
                  <a:cubicBezTo>
                    <a:pt x="304" y="52"/>
                    <a:pt x="309" y="65"/>
                    <a:pt x="314" y="78"/>
                  </a:cubicBezTo>
                  <a:cubicBezTo>
                    <a:pt x="310" y="79"/>
                    <a:pt x="306" y="79"/>
                    <a:pt x="303" y="84"/>
                  </a:cubicBezTo>
                  <a:cubicBezTo>
                    <a:pt x="300" y="87"/>
                    <a:pt x="295" y="94"/>
                    <a:pt x="295" y="99"/>
                  </a:cubicBezTo>
                  <a:cubicBezTo>
                    <a:pt x="295" y="82"/>
                    <a:pt x="281" y="69"/>
                    <a:pt x="272" y="58"/>
                  </a:cubicBezTo>
                  <a:cubicBezTo>
                    <a:pt x="262" y="62"/>
                    <a:pt x="255" y="84"/>
                    <a:pt x="254" y="94"/>
                  </a:cubicBezTo>
                  <a:cubicBezTo>
                    <a:pt x="253" y="83"/>
                    <a:pt x="247" y="73"/>
                    <a:pt x="240" y="65"/>
                  </a:cubicBezTo>
                  <a:cubicBezTo>
                    <a:pt x="231" y="55"/>
                    <a:pt x="226" y="67"/>
                    <a:pt x="222" y="75"/>
                  </a:cubicBezTo>
                  <a:cubicBezTo>
                    <a:pt x="219" y="80"/>
                    <a:pt x="217" y="84"/>
                    <a:pt x="215" y="89"/>
                  </a:cubicBezTo>
                  <a:cubicBezTo>
                    <a:pt x="213" y="79"/>
                    <a:pt x="209" y="69"/>
                    <a:pt x="203" y="61"/>
                  </a:cubicBezTo>
                  <a:cubicBezTo>
                    <a:pt x="195" y="51"/>
                    <a:pt x="190" y="64"/>
                    <a:pt x="186" y="70"/>
                  </a:cubicBezTo>
                  <a:cubicBezTo>
                    <a:pt x="184" y="75"/>
                    <a:pt x="181" y="80"/>
                    <a:pt x="179" y="85"/>
                  </a:cubicBezTo>
                  <a:cubicBezTo>
                    <a:pt x="174" y="71"/>
                    <a:pt x="167" y="54"/>
                    <a:pt x="154" y="47"/>
                  </a:cubicBezTo>
                  <a:cubicBezTo>
                    <a:pt x="146" y="55"/>
                    <a:pt x="140" y="66"/>
                    <a:pt x="137" y="77"/>
                  </a:cubicBezTo>
                  <a:cubicBezTo>
                    <a:pt x="132" y="64"/>
                    <a:pt x="118" y="52"/>
                    <a:pt x="106" y="47"/>
                  </a:cubicBezTo>
                  <a:cubicBezTo>
                    <a:pt x="99" y="56"/>
                    <a:pt x="94" y="65"/>
                    <a:pt x="91" y="75"/>
                  </a:cubicBezTo>
                  <a:cubicBezTo>
                    <a:pt x="87" y="64"/>
                    <a:pt x="82" y="53"/>
                    <a:pt x="75" y="43"/>
                  </a:cubicBezTo>
                  <a:cubicBezTo>
                    <a:pt x="73" y="40"/>
                    <a:pt x="70" y="34"/>
                    <a:pt x="65" y="36"/>
                  </a:cubicBezTo>
                  <a:cubicBezTo>
                    <a:pt x="60" y="38"/>
                    <a:pt x="57" y="46"/>
                    <a:pt x="55" y="50"/>
                  </a:cubicBezTo>
                  <a:cubicBezTo>
                    <a:pt x="51" y="56"/>
                    <a:pt x="49" y="61"/>
                    <a:pt x="47" y="67"/>
                  </a:cubicBezTo>
                  <a:cubicBezTo>
                    <a:pt x="45" y="60"/>
                    <a:pt x="41" y="55"/>
                    <a:pt x="38" y="49"/>
                  </a:cubicBezTo>
                  <a:cubicBezTo>
                    <a:pt x="36" y="44"/>
                    <a:pt x="34" y="37"/>
                    <a:pt x="29" y="35"/>
                  </a:cubicBezTo>
                  <a:cubicBezTo>
                    <a:pt x="24" y="45"/>
                    <a:pt x="17" y="55"/>
                    <a:pt x="16" y="67"/>
                  </a:cubicBezTo>
                  <a:cubicBezTo>
                    <a:pt x="13" y="61"/>
                    <a:pt x="7" y="48"/>
                    <a:pt x="0" y="42"/>
                  </a:cubicBezTo>
                  <a:cubicBezTo>
                    <a:pt x="8" y="29"/>
                    <a:pt x="17" y="17"/>
                    <a:pt x="28" y="7"/>
                  </a:cubicBezTo>
                  <a:cubicBezTo>
                    <a:pt x="32" y="12"/>
                    <a:pt x="35" y="20"/>
                    <a:pt x="37" y="25"/>
                  </a:cubicBezTo>
                  <a:close/>
                </a:path>
              </a:pathLst>
            </a:custGeom>
            <a:solidFill>
              <a:srgbClr val="29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Freeform 33">
              <a:extLst>
                <a:ext uri="{FF2B5EF4-FFF2-40B4-BE49-F238E27FC236}">
                  <a16:creationId xmlns:a16="http://schemas.microsoft.com/office/drawing/2014/main" id="{612D38FF-7761-4CE6-B183-316B14589BE8}"/>
                </a:ext>
              </a:extLst>
            </p:cNvPr>
            <p:cNvSpPr/>
            <p:nvPr/>
          </p:nvSpPr>
          <p:spPr bwMode="auto">
            <a:xfrm>
              <a:off x="9240838" y="4171950"/>
              <a:ext cx="465138" cy="150813"/>
            </a:xfrm>
            <a:custGeom>
              <a:avLst/>
              <a:gdLst>
                <a:gd name="T0" fmla="*/ 39 w 344"/>
                <a:gd name="T1" fmla="*/ 33 h 112"/>
                <a:gd name="T2" fmla="*/ 52 w 344"/>
                <a:gd name="T3" fmla="*/ 1 h 112"/>
                <a:gd name="T4" fmla="*/ 61 w 344"/>
                <a:gd name="T5" fmla="*/ 15 h 112"/>
                <a:gd name="T6" fmla="*/ 70 w 344"/>
                <a:gd name="T7" fmla="*/ 33 h 112"/>
                <a:gd name="T8" fmla="*/ 78 w 344"/>
                <a:gd name="T9" fmla="*/ 16 h 112"/>
                <a:gd name="T10" fmla="*/ 88 w 344"/>
                <a:gd name="T11" fmla="*/ 2 h 112"/>
                <a:gd name="T12" fmla="*/ 98 w 344"/>
                <a:gd name="T13" fmla="*/ 9 h 112"/>
                <a:gd name="T14" fmla="*/ 114 w 344"/>
                <a:gd name="T15" fmla="*/ 41 h 112"/>
                <a:gd name="T16" fmla="*/ 129 w 344"/>
                <a:gd name="T17" fmla="*/ 13 h 112"/>
                <a:gd name="T18" fmla="*/ 160 w 344"/>
                <a:gd name="T19" fmla="*/ 43 h 112"/>
                <a:gd name="T20" fmla="*/ 177 w 344"/>
                <a:gd name="T21" fmla="*/ 13 h 112"/>
                <a:gd name="T22" fmla="*/ 202 w 344"/>
                <a:gd name="T23" fmla="*/ 51 h 112"/>
                <a:gd name="T24" fmla="*/ 209 w 344"/>
                <a:gd name="T25" fmla="*/ 36 h 112"/>
                <a:gd name="T26" fmla="*/ 226 w 344"/>
                <a:gd name="T27" fmla="*/ 27 h 112"/>
                <a:gd name="T28" fmla="*/ 238 w 344"/>
                <a:gd name="T29" fmla="*/ 55 h 112"/>
                <a:gd name="T30" fmla="*/ 245 w 344"/>
                <a:gd name="T31" fmla="*/ 41 h 112"/>
                <a:gd name="T32" fmla="*/ 263 w 344"/>
                <a:gd name="T33" fmla="*/ 31 h 112"/>
                <a:gd name="T34" fmla="*/ 277 w 344"/>
                <a:gd name="T35" fmla="*/ 60 h 112"/>
                <a:gd name="T36" fmla="*/ 295 w 344"/>
                <a:gd name="T37" fmla="*/ 24 h 112"/>
                <a:gd name="T38" fmla="*/ 318 w 344"/>
                <a:gd name="T39" fmla="*/ 65 h 112"/>
                <a:gd name="T40" fmla="*/ 326 w 344"/>
                <a:gd name="T41" fmla="*/ 50 h 112"/>
                <a:gd name="T42" fmla="*/ 337 w 344"/>
                <a:gd name="T43" fmla="*/ 44 h 112"/>
                <a:gd name="T44" fmla="*/ 344 w 344"/>
                <a:gd name="T45" fmla="*/ 83 h 112"/>
                <a:gd name="T46" fmla="*/ 338 w 344"/>
                <a:gd name="T47" fmla="*/ 85 h 112"/>
                <a:gd name="T48" fmla="*/ 329 w 344"/>
                <a:gd name="T49" fmla="*/ 93 h 112"/>
                <a:gd name="T50" fmla="*/ 317 w 344"/>
                <a:gd name="T51" fmla="*/ 112 h 112"/>
                <a:gd name="T52" fmla="*/ 304 w 344"/>
                <a:gd name="T53" fmla="*/ 74 h 112"/>
                <a:gd name="T54" fmla="*/ 283 w 344"/>
                <a:gd name="T55" fmla="*/ 88 h 112"/>
                <a:gd name="T56" fmla="*/ 277 w 344"/>
                <a:gd name="T57" fmla="*/ 102 h 112"/>
                <a:gd name="T58" fmla="*/ 265 w 344"/>
                <a:gd name="T59" fmla="*/ 73 h 112"/>
                <a:gd name="T60" fmla="*/ 245 w 344"/>
                <a:gd name="T61" fmla="*/ 79 h 112"/>
                <a:gd name="T62" fmla="*/ 237 w 344"/>
                <a:gd name="T63" fmla="*/ 94 h 112"/>
                <a:gd name="T64" fmla="*/ 233 w 344"/>
                <a:gd name="T65" fmla="*/ 72 h 112"/>
                <a:gd name="T66" fmla="*/ 222 w 344"/>
                <a:gd name="T67" fmla="*/ 56 h 112"/>
                <a:gd name="T68" fmla="*/ 204 w 344"/>
                <a:gd name="T69" fmla="*/ 86 h 112"/>
                <a:gd name="T70" fmla="*/ 185 w 344"/>
                <a:gd name="T71" fmla="*/ 54 h 112"/>
                <a:gd name="T72" fmla="*/ 174 w 344"/>
                <a:gd name="T73" fmla="*/ 80 h 112"/>
                <a:gd name="T74" fmla="*/ 145 w 344"/>
                <a:gd name="T75" fmla="*/ 50 h 112"/>
                <a:gd name="T76" fmla="*/ 134 w 344"/>
                <a:gd name="T77" fmla="*/ 81 h 112"/>
                <a:gd name="T78" fmla="*/ 111 w 344"/>
                <a:gd name="T79" fmla="*/ 59 h 112"/>
                <a:gd name="T80" fmla="*/ 95 w 344"/>
                <a:gd name="T81" fmla="*/ 61 h 112"/>
                <a:gd name="T82" fmla="*/ 91 w 344"/>
                <a:gd name="T83" fmla="*/ 77 h 112"/>
                <a:gd name="T84" fmla="*/ 64 w 344"/>
                <a:gd name="T85" fmla="*/ 51 h 112"/>
                <a:gd name="T86" fmla="*/ 52 w 344"/>
                <a:gd name="T87" fmla="*/ 48 h 112"/>
                <a:gd name="T88" fmla="*/ 47 w 344"/>
                <a:gd name="T89" fmla="*/ 63 h 112"/>
                <a:gd name="T90" fmla="*/ 46 w 344"/>
                <a:gd name="T91" fmla="*/ 79 h 112"/>
                <a:gd name="T92" fmla="*/ 19 w 344"/>
                <a:gd name="T93" fmla="*/ 53 h 112"/>
                <a:gd name="T94" fmla="*/ 14 w 344"/>
                <a:gd name="T95" fmla="*/ 81 h 112"/>
                <a:gd name="T96" fmla="*/ 7 w 344"/>
                <a:gd name="T97" fmla="*/ 76 h 112"/>
                <a:gd name="T98" fmla="*/ 0 w 344"/>
                <a:gd name="T99" fmla="*/ 72 h 112"/>
                <a:gd name="T100" fmla="*/ 23 w 344"/>
                <a:gd name="T101" fmla="*/ 8 h 112"/>
                <a:gd name="T102" fmla="*/ 39 w 344"/>
                <a:gd name="T103" fmla="*/ 3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4" h="112">
                  <a:moveTo>
                    <a:pt x="39" y="33"/>
                  </a:moveTo>
                  <a:cubicBezTo>
                    <a:pt x="40" y="21"/>
                    <a:pt x="47" y="11"/>
                    <a:pt x="52" y="1"/>
                  </a:cubicBezTo>
                  <a:cubicBezTo>
                    <a:pt x="57" y="3"/>
                    <a:pt x="59" y="10"/>
                    <a:pt x="61" y="15"/>
                  </a:cubicBezTo>
                  <a:cubicBezTo>
                    <a:pt x="64" y="21"/>
                    <a:pt x="68" y="26"/>
                    <a:pt x="70" y="33"/>
                  </a:cubicBezTo>
                  <a:cubicBezTo>
                    <a:pt x="72" y="27"/>
                    <a:pt x="74" y="22"/>
                    <a:pt x="78" y="16"/>
                  </a:cubicBezTo>
                  <a:cubicBezTo>
                    <a:pt x="80" y="12"/>
                    <a:pt x="83" y="4"/>
                    <a:pt x="88" y="2"/>
                  </a:cubicBezTo>
                  <a:cubicBezTo>
                    <a:pt x="93" y="0"/>
                    <a:pt x="96" y="6"/>
                    <a:pt x="98" y="9"/>
                  </a:cubicBezTo>
                  <a:cubicBezTo>
                    <a:pt x="105" y="19"/>
                    <a:pt x="110" y="30"/>
                    <a:pt x="114" y="41"/>
                  </a:cubicBezTo>
                  <a:cubicBezTo>
                    <a:pt x="117" y="31"/>
                    <a:pt x="122" y="22"/>
                    <a:pt x="129" y="13"/>
                  </a:cubicBezTo>
                  <a:cubicBezTo>
                    <a:pt x="141" y="18"/>
                    <a:pt x="155" y="30"/>
                    <a:pt x="160" y="43"/>
                  </a:cubicBezTo>
                  <a:cubicBezTo>
                    <a:pt x="163" y="32"/>
                    <a:pt x="169" y="21"/>
                    <a:pt x="177" y="13"/>
                  </a:cubicBezTo>
                  <a:cubicBezTo>
                    <a:pt x="190" y="20"/>
                    <a:pt x="197" y="37"/>
                    <a:pt x="202" y="51"/>
                  </a:cubicBezTo>
                  <a:cubicBezTo>
                    <a:pt x="204" y="46"/>
                    <a:pt x="207" y="41"/>
                    <a:pt x="209" y="36"/>
                  </a:cubicBezTo>
                  <a:cubicBezTo>
                    <a:pt x="213" y="30"/>
                    <a:pt x="218" y="17"/>
                    <a:pt x="226" y="27"/>
                  </a:cubicBezTo>
                  <a:cubicBezTo>
                    <a:pt x="232" y="35"/>
                    <a:pt x="236" y="45"/>
                    <a:pt x="238" y="55"/>
                  </a:cubicBezTo>
                  <a:cubicBezTo>
                    <a:pt x="240" y="50"/>
                    <a:pt x="242" y="46"/>
                    <a:pt x="245" y="41"/>
                  </a:cubicBezTo>
                  <a:cubicBezTo>
                    <a:pt x="249" y="33"/>
                    <a:pt x="254" y="21"/>
                    <a:pt x="263" y="31"/>
                  </a:cubicBezTo>
                  <a:cubicBezTo>
                    <a:pt x="270" y="39"/>
                    <a:pt x="276" y="49"/>
                    <a:pt x="277" y="60"/>
                  </a:cubicBezTo>
                  <a:cubicBezTo>
                    <a:pt x="278" y="50"/>
                    <a:pt x="285" y="28"/>
                    <a:pt x="295" y="24"/>
                  </a:cubicBezTo>
                  <a:cubicBezTo>
                    <a:pt x="304" y="35"/>
                    <a:pt x="318" y="48"/>
                    <a:pt x="318" y="65"/>
                  </a:cubicBezTo>
                  <a:cubicBezTo>
                    <a:pt x="318" y="60"/>
                    <a:pt x="323" y="53"/>
                    <a:pt x="326" y="50"/>
                  </a:cubicBezTo>
                  <a:cubicBezTo>
                    <a:pt x="329" y="45"/>
                    <a:pt x="333" y="45"/>
                    <a:pt x="337" y="44"/>
                  </a:cubicBezTo>
                  <a:cubicBezTo>
                    <a:pt x="341" y="57"/>
                    <a:pt x="343" y="70"/>
                    <a:pt x="344" y="83"/>
                  </a:cubicBezTo>
                  <a:cubicBezTo>
                    <a:pt x="343" y="83"/>
                    <a:pt x="341" y="84"/>
                    <a:pt x="338" y="85"/>
                  </a:cubicBezTo>
                  <a:cubicBezTo>
                    <a:pt x="335" y="87"/>
                    <a:pt x="331" y="90"/>
                    <a:pt x="329" y="93"/>
                  </a:cubicBezTo>
                  <a:cubicBezTo>
                    <a:pt x="324" y="99"/>
                    <a:pt x="320" y="106"/>
                    <a:pt x="317" y="112"/>
                  </a:cubicBezTo>
                  <a:cubicBezTo>
                    <a:pt x="316" y="100"/>
                    <a:pt x="313" y="83"/>
                    <a:pt x="304" y="74"/>
                  </a:cubicBezTo>
                  <a:cubicBezTo>
                    <a:pt x="294" y="65"/>
                    <a:pt x="287" y="82"/>
                    <a:pt x="283" y="88"/>
                  </a:cubicBezTo>
                  <a:cubicBezTo>
                    <a:pt x="280" y="93"/>
                    <a:pt x="278" y="98"/>
                    <a:pt x="277" y="102"/>
                  </a:cubicBezTo>
                  <a:cubicBezTo>
                    <a:pt x="275" y="91"/>
                    <a:pt x="271" y="83"/>
                    <a:pt x="265" y="73"/>
                  </a:cubicBezTo>
                  <a:cubicBezTo>
                    <a:pt x="259" y="63"/>
                    <a:pt x="251" y="73"/>
                    <a:pt x="245" y="79"/>
                  </a:cubicBezTo>
                  <a:cubicBezTo>
                    <a:pt x="241" y="84"/>
                    <a:pt x="238" y="88"/>
                    <a:pt x="237" y="94"/>
                  </a:cubicBezTo>
                  <a:cubicBezTo>
                    <a:pt x="236" y="87"/>
                    <a:pt x="236" y="79"/>
                    <a:pt x="233" y="72"/>
                  </a:cubicBezTo>
                  <a:cubicBezTo>
                    <a:pt x="230" y="66"/>
                    <a:pt x="226" y="61"/>
                    <a:pt x="222" y="56"/>
                  </a:cubicBezTo>
                  <a:cubicBezTo>
                    <a:pt x="210" y="64"/>
                    <a:pt x="209" y="74"/>
                    <a:pt x="204" y="86"/>
                  </a:cubicBezTo>
                  <a:cubicBezTo>
                    <a:pt x="201" y="73"/>
                    <a:pt x="196" y="63"/>
                    <a:pt x="185" y="54"/>
                  </a:cubicBezTo>
                  <a:cubicBezTo>
                    <a:pt x="179" y="61"/>
                    <a:pt x="176" y="71"/>
                    <a:pt x="174" y="80"/>
                  </a:cubicBezTo>
                  <a:cubicBezTo>
                    <a:pt x="173" y="66"/>
                    <a:pt x="156" y="55"/>
                    <a:pt x="145" y="50"/>
                  </a:cubicBezTo>
                  <a:cubicBezTo>
                    <a:pt x="139" y="59"/>
                    <a:pt x="136" y="70"/>
                    <a:pt x="134" y="81"/>
                  </a:cubicBezTo>
                  <a:cubicBezTo>
                    <a:pt x="129" y="71"/>
                    <a:pt x="120" y="65"/>
                    <a:pt x="111" y="59"/>
                  </a:cubicBezTo>
                  <a:cubicBezTo>
                    <a:pt x="104" y="53"/>
                    <a:pt x="98" y="50"/>
                    <a:pt x="95" y="61"/>
                  </a:cubicBezTo>
                  <a:cubicBezTo>
                    <a:pt x="93" y="66"/>
                    <a:pt x="92" y="72"/>
                    <a:pt x="91" y="77"/>
                  </a:cubicBezTo>
                  <a:cubicBezTo>
                    <a:pt x="83" y="66"/>
                    <a:pt x="76" y="58"/>
                    <a:pt x="64" y="51"/>
                  </a:cubicBezTo>
                  <a:cubicBezTo>
                    <a:pt x="61" y="49"/>
                    <a:pt x="55" y="45"/>
                    <a:pt x="52" y="48"/>
                  </a:cubicBezTo>
                  <a:cubicBezTo>
                    <a:pt x="48" y="51"/>
                    <a:pt x="47" y="59"/>
                    <a:pt x="47" y="63"/>
                  </a:cubicBezTo>
                  <a:cubicBezTo>
                    <a:pt x="46" y="68"/>
                    <a:pt x="46" y="74"/>
                    <a:pt x="46" y="79"/>
                  </a:cubicBezTo>
                  <a:cubicBezTo>
                    <a:pt x="39" y="69"/>
                    <a:pt x="31" y="57"/>
                    <a:pt x="19" y="53"/>
                  </a:cubicBezTo>
                  <a:cubicBezTo>
                    <a:pt x="19" y="62"/>
                    <a:pt x="16" y="72"/>
                    <a:pt x="14" y="81"/>
                  </a:cubicBezTo>
                  <a:cubicBezTo>
                    <a:pt x="11" y="80"/>
                    <a:pt x="9" y="77"/>
                    <a:pt x="7" y="76"/>
                  </a:cubicBezTo>
                  <a:cubicBezTo>
                    <a:pt x="5" y="74"/>
                    <a:pt x="2" y="73"/>
                    <a:pt x="0" y="72"/>
                  </a:cubicBezTo>
                  <a:cubicBezTo>
                    <a:pt x="4" y="49"/>
                    <a:pt x="12" y="27"/>
                    <a:pt x="23" y="8"/>
                  </a:cubicBezTo>
                  <a:cubicBezTo>
                    <a:pt x="30" y="14"/>
                    <a:pt x="36" y="27"/>
                    <a:pt x="39" y="33"/>
                  </a:cubicBezTo>
                  <a:close/>
                </a:path>
              </a:pathLst>
            </a:custGeom>
            <a:solidFill>
              <a:srgbClr val="00A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F6630AFC-8646-41EC-A64A-D5BD733FCA0B}"/>
                </a:ext>
              </a:extLst>
            </p:cNvPr>
            <p:cNvSpPr/>
            <p:nvPr/>
          </p:nvSpPr>
          <p:spPr bwMode="auto">
            <a:xfrm>
              <a:off x="9237663" y="4232275"/>
              <a:ext cx="469900" cy="144463"/>
            </a:xfrm>
            <a:custGeom>
              <a:avLst/>
              <a:gdLst>
                <a:gd name="T0" fmla="*/ 16 w 347"/>
                <a:gd name="T1" fmla="*/ 36 h 106"/>
                <a:gd name="T2" fmla="*/ 21 w 347"/>
                <a:gd name="T3" fmla="*/ 8 h 106"/>
                <a:gd name="T4" fmla="*/ 48 w 347"/>
                <a:gd name="T5" fmla="*/ 34 h 106"/>
                <a:gd name="T6" fmla="*/ 49 w 347"/>
                <a:gd name="T7" fmla="*/ 18 h 106"/>
                <a:gd name="T8" fmla="*/ 54 w 347"/>
                <a:gd name="T9" fmla="*/ 3 h 106"/>
                <a:gd name="T10" fmla="*/ 66 w 347"/>
                <a:gd name="T11" fmla="*/ 6 h 106"/>
                <a:gd name="T12" fmla="*/ 93 w 347"/>
                <a:gd name="T13" fmla="*/ 32 h 106"/>
                <a:gd name="T14" fmla="*/ 97 w 347"/>
                <a:gd name="T15" fmla="*/ 16 h 106"/>
                <a:gd name="T16" fmla="*/ 113 w 347"/>
                <a:gd name="T17" fmla="*/ 14 h 106"/>
                <a:gd name="T18" fmla="*/ 136 w 347"/>
                <a:gd name="T19" fmla="*/ 36 h 106"/>
                <a:gd name="T20" fmla="*/ 147 w 347"/>
                <a:gd name="T21" fmla="*/ 5 h 106"/>
                <a:gd name="T22" fmla="*/ 176 w 347"/>
                <a:gd name="T23" fmla="*/ 35 h 106"/>
                <a:gd name="T24" fmla="*/ 187 w 347"/>
                <a:gd name="T25" fmla="*/ 9 h 106"/>
                <a:gd name="T26" fmla="*/ 206 w 347"/>
                <a:gd name="T27" fmla="*/ 41 h 106"/>
                <a:gd name="T28" fmla="*/ 224 w 347"/>
                <a:gd name="T29" fmla="*/ 11 h 106"/>
                <a:gd name="T30" fmla="*/ 235 w 347"/>
                <a:gd name="T31" fmla="*/ 27 h 106"/>
                <a:gd name="T32" fmla="*/ 239 w 347"/>
                <a:gd name="T33" fmla="*/ 49 h 106"/>
                <a:gd name="T34" fmla="*/ 247 w 347"/>
                <a:gd name="T35" fmla="*/ 34 h 106"/>
                <a:gd name="T36" fmla="*/ 267 w 347"/>
                <a:gd name="T37" fmla="*/ 28 h 106"/>
                <a:gd name="T38" fmla="*/ 279 w 347"/>
                <a:gd name="T39" fmla="*/ 57 h 106"/>
                <a:gd name="T40" fmla="*/ 285 w 347"/>
                <a:gd name="T41" fmla="*/ 43 h 106"/>
                <a:gd name="T42" fmla="*/ 306 w 347"/>
                <a:gd name="T43" fmla="*/ 29 h 106"/>
                <a:gd name="T44" fmla="*/ 319 w 347"/>
                <a:gd name="T45" fmla="*/ 67 h 106"/>
                <a:gd name="T46" fmla="*/ 331 w 347"/>
                <a:gd name="T47" fmla="*/ 48 h 106"/>
                <a:gd name="T48" fmla="*/ 340 w 347"/>
                <a:gd name="T49" fmla="*/ 40 h 106"/>
                <a:gd name="T50" fmla="*/ 346 w 347"/>
                <a:gd name="T51" fmla="*/ 38 h 106"/>
                <a:gd name="T52" fmla="*/ 345 w 347"/>
                <a:gd name="T53" fmla="*/ 77 h 106"/>
                <a:gd name="T54" fmla="*/ 343 w 347"/>
                <a:gd name="T55" fmla="*/ 91 h 106"/>
                <a:gd name="T56" fmla="*/ 339 w 347"/>
                <a:gd name="T57" fmla="*/ 90 h 106"/>
                <a:gd name="T58" fmla="*/ 327 w 347"/>
                <a:gd name="T59" fmla="*/ 92 h 106"/>
                <a:gd name="T60" fmla="*/ 309 w 347"/>
                <a:gd name="T61" fmla="*/ 106 h 106"/>
                <a:gd name="T62" fmla="*/ 311 w 347"/>
                <a:gd name="T63" fmla="*/ 81 h 106"/>
                <a:gd name="T64" fmla="*/ 307 w 347"/>
                <a:gd name="T65" fmla="*/ 64 h 106"/>
                <a:gd name="T66" fmla="*/ 287 w 347"/>
                <a:gd name="T67" fmla="*/ 75 h 106"/>
                <a:gd name="T68" fmla="*/ 275 w 347"/>
                <a:gd name="T69" fmla="*/ 94 h 106"/>
                <a:gd name="T70" fmla="*/ 271 w 347"/>
                <a:gd name="T71" fmla="*/ 71 h 106"/>
                <a:gd name="T72" fmla="*/ 259 w 347"/>
                <a:gd name="T73" fmla="*/ 52 h 106"/>
                <a:gd name="T74" fmla="*/ 236 w 347"/>
                <a:gd name="T75" fmla="*/ 85 h 106"/>
                <a:gd name="T76" fmla="*/ 231 w 347"/>
                <a:gd name="T77" fmla="*/ 63 h 106"/>
                <a:gd name="T78" fmla="*/ 219 w 347"/>
                <a:gd name="T79" fmla="*/ 43 h 106"/>
                <a:gd name="T80" fmla="*/ 194 w 347"/>
                <a:gd name="T81" fmla="*/ 75 h 106"/>
                <a:gd name="T82" fmla="*/ 180 w 347"/>
                <a:gd name="T83" fmla="*/ 53 h 106"/>
                <a:gd name="T84" fmla="*/ 166 w 347"/>
                <a:gd name="T85" fmla="*/ 40 h 106"/>
                <a:gd name="T86" fmla="*/ 149 w 347"/>
                <a:gd name="T87" fmla="*/ 65 h 106"/>
                <a:gd name="T88" fmla="*/ 131 w 347"/>
                <a:gd name="T89" fmla="*/ 39 h 106"/>
                <a:gd name="T90" fmla="*/ 114 w 347"/>
                <a:gd name="T91" fmla="*/ 52 h 106"/>
                <a:gd name="T92" fmla="*/ 112 w 347"/>
                <a:gd name="T93" fmla="*/ 69 h 106"/>
                <a:gd name="T94" fmla="*/ 88 w 347"/>
                <a:gd name="T95" fmla="*/ 45 h 106"/>
                <a:gd name="T96" fmla="*/ 68 w 347"/>
                <a:gd name="T97" fmla="*/ 51 h 106"/>
                <a:gd name="T98" fmla="*/ 63 w 347"/>
                <a:gd name="T99" fmla="*/ 70 h 106"/>
                <a:gd name="T100" fmla="*/ 46 w 347"/>
                <a:gd name="T101" fmla="*/ 46 h 106"/>
                <a:gd name="T102" fmla="*/ 32 w 347"/>
                <a:gd name="T103" fmla="*/ 58 h 106"/>
                <a:gd name="T104" fmla="*/ 27 w 347"/>
                <a:gd name="T105" fmla="*/ 72 h 106"/>
                <a:gd name="T106" fmla="*/ 0 w 347"/>
                <a:gd name="T107" fmla="*/ 55 h 106"/>
                <a:gd name="T108" fmla="*/ 2 w 347"/>
                <a:gd name="T109" fmla="*/ 30 h 106"/>
                <a:gd name="T110" fmla="*/ 2 w 347"/>
                <a:gd name="T111" fmla="*/ 27 h 106"/>
                <a:gd name="T112" fmla="*/ 9 w 347"/>
                <a:gd name="T113" fmla="*/ 31 h 106"/>
                <a:gd name="T114" fmla="*/ 16 w 347"/>
                <a:gd name="T115" fmla="*/ 3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7" h="106">
                  <a:moveTo>
                    <a:pt x="16" y="36"/>
                  </a:moveTo>
                  <a:cubicBezTo>
                    <a:pt x="18" y="27"/>
                    <a:pt x="21" y="17"/>
                    <a:pt x="21" y="8"/>
                  </a:cubicBezTo>
                  <a:cubicBezTo>
                    <a:pt x="33" y="12"/>
                    <a:pt x="41" y="24"/>
                    <a:pt x="48" y="34"/>
                  </a:cubicBezTo>
                  <a:cubicBezTo>
                    <a:pt x="48" y="29"/>
                    <a:pt x="48" y="23"/>
                    <a:pt x="49" y="18"/>
                  </a:cubicBezTo>
                  <a:cubicBezTo>
                    <a:pt x="49" y="14"/>
                    <a:pt x="50" y="6"/>
                    <a:pt x="54" y="3"/>
                  </a:cubicBezTo>
                  <a:cubicBezTo>
                    <a:pt x="57" y="0"/>
                    <a:pt x="63" y="4"/>
                    <a:pt x="66" y="6"/>
                  </a:cubicBezTo>
                  <a:cubicBezTo>
                    <a:pt x="78" y="13"/>
                    <a:pt x="85" y="21"/>
                    <a:pt x="93" y="32"/>
                  </a:cubicBezTo>
                  <a:cubicBezTo>
                    <a:pt x="94" y="27"/>
                    <a:pt x="95" y="21"/>
                    <a:pt x="97" y="16"/>
                  </a:cubicBezTo>
                  <a:cubicBezTo>
                    <a:pt x="100" y="5"/>
                    <a:pt x="106" y="8"/>
                    <a:pt x="113" y="14"/>
                  </a:cubicBezTo>
                  <a:cubicBezTo>
                    <a:pt x="122" y="20"/>
                    <a:pt x="131" y="26"/>
                    <a:pt x="136" y="36"/>
                  </a:cubicBezTo>
                  <a:cubicBezTo>
                    <a:pt x="138" y="25"/>
                    <a:pt x="141" y="14"/>
                    <a:pt x="147" y="5"/>
                  </a:cubicBezTo>
                  <a:cubicBezTo>
                    <a:pt x="158" y="10"/>
                    <a:pt x="175" y="21"/>
                    <a:pt x="176" y="35"/>
                  </a:cubicBezTo>
                  <a:cubicBezTo>
                    <a:pt x="178" y="26"/>
                    <a:pt x="181" y="16"/>
                    <a:pt x="187" y="9"/>
                  </a:cubicBezTo>
                  <a:cubicBezTo>
                    <a:pt x="198" y="18"/>
                    <a:pt x="203" y="28"/>
                    <a:pt x="206" y="41"/>
                  </a:cubicBezTo>
                  <a:cubicBezTo>
                    <a:pt x="211" y="29"/>
                    <a:pt x="212" y="19"/>
                    <a:pt x="224" y="11"/>
                  </a:cubicBezTo>
                  <a:cubicBezTo>
                    <a:pt x="228" y="16"/>
                    <a:pt x="232" y="21"/>
                    <a:pt x="235" y="27"/>
                  </a:cubicBezTo>
                  <a:cubicBezTo>
                    <a:pt x="238" y="34"/>
                    <a:pt x="238" y="42"/>
                    <a:pt x="239" y="49"/>
                  </a:cubicBezTo>
                  <a:cubicBezTo>
                    <a:pt x="240" y="43"/>
                    <a:pt x="243" y="39"/>
                    <a:pt x="247" y="34"/>
                  </a:cubicBezTo>
                  <a:cubicBezTo>
                    <a:pt x="253" y="28"/>
                    <a:pt x="261" y="18"/>
                    <a:pt x="267" y="28"/>
                  </a:cubicBezTo>
                  <a:cubicBezTo>
                    <a:pt x="273" y="38"/>
                    <a:pt x="277" y="46"/>
                    <a:pt x="279" y="57"/>
                  </a:cubicBezTo>
                  <a:cubicBezTo>
                    <a:pt x="280" y="53"/>
                    <a:pt x="282" y="48"/>
                    <a:pt x="285" y="43"/>
                  </a:cubicBezTo>
                  <a:cubicBezTo>
                    <a:pt x="289" y="37"/>
                    <a:pt x="296" y="20"/>
                    <a:pt x="306" y="29"/>
                  </a:cubicBezTo>
                  <a:cubicBezTo>
                    <a:pt x="315" y="38"/>
                    <a:pt x="318" y="55"/>
                    <a:pt x="319" y="67"/>
                  </a:cubicBezTo>
                  <a:cubicBezTo>
                    <a:pt x="322" y="61"/>
                    <a:pt x="326" y="54"/>
                    <a:pt x="331" y="48"/>
                  </a:cubicBezTo>
                  <a:cubicBezTo>
                    <a:pt x="333" y="45"/>
                    <a:pt x="337" y="42"/>
                    <a:pt x="340" y="40"/>
                  </a:cubicBezTo>
                  <a:cubicBezTo>
                    <a:pt x="343" y="39"/>
                    <a:pt x="345" y="38"/>
                    <a:pt x="346" y="38"/>
                  </a:cubicBezTo>
                  <a:cubicBezTo>
                    <a:pt x="347" y="51"/>
                    <a:pt x="347" y="64"/>
                    <a:pt x="345" y="77"/>
                  </a:cubicBezTo>
                  <a:cubicBezTo>
                    <a:pt x="345" y="82"/>
                    <a:pt x="344" y="86"/>
                    <a:pt x="343" y="91"/>
                  </a:cubicBezTo>
                  <a:cubicBezTo>
                    <a:pt x="342" y="90"/>
                    <a:pt x="341" y="90"/>
                    <a:pt x="339" y="90"/>
                  </a:cubicBezTo>
                  <a:cubicBezTo>
                    <a:pt x="335" y="90"/>
                    <a:pt x="331" y="90"/>
                    <a:pt x="327" y="92"/>
                  </a:cubicBezTo>
                  <a:cubicBezTo>
                    <a:pt x="323" y="93"/>
                    <a:pt x="309" y="100"/>
                    <a:pt x="309" y="106"/>
                  </a:cubicBezTo>
                  <a:cubicBezTo>
                    <a:pt x="309" y="97"/>
                    <a:pt x="311" y="89"/>
                    <a:pt x="311" y="81"/>
                  </a:cubicBezTo>
                  <a:cubicBezTo>
                    <a:pt x="311" y="75"/>
                    <a:pt x="308" y="70"/>
                    <a:pt x="307" y="64"/>
                  </a:cubicBezTo>
                  <a:cubicBezTo>
                    <a:pt x="300" y="64"/>
                    <a:pt x="291" y="70"/>
                    <a:pt x="287" y="75"/>
                  </a:cubicBezTo>
                  <a:cubicBezTo>
                    <a:pt x="282" y="80"/>
                    <a:pt x="280" y="88"/>
                    <a:pt x="275" y="94"/>
                  </a:cubicBezTo>
                  <a:cubicBezTo>
                    <a:pt x="275" y="86"/>
                    <a:pt x="274" y="78"/>
                    <a:pt x="271" y="71"/>
                  </a:cubicBezTo>
                  <a:cubicBezTo>
                    <a:pt x="268" y="65"/>
                    <a:pt x="264" y="56"/>
                    <a:pt x="259" y="52"/>
                  </a:cubicBezTo>
                  <a:cubicBezTo>
                    <a:pt x="248" y="58"/>
                    <a:pt x="237" y="72"/>
                    <a:pt x="236" y="85"/>
                  </a:cubicBezTo>
                  <a:cubicBezTo>
                    <a:pt x="235" y="77"/>
                    <a:pt x="235" y="71"/>
                    <a:pt x="231" y="63"/>
                  </a:cubicBezTo>
                  <a:cubicBezTo>
                    <a:pt x="228" y="56"/>
                    <a:pt x="223" y="50"/>
                    <a:pt x="219" y="43"/>
                  </a:cubicBezTo>
                  <a:cubicBezTo>
                    <a:pt x="206" y="49"/>
                    <a:pt x="200" y="64"/>
                    <a:pt x="194" y="75"/>
                  </a:cubicBezTo>
                  <a:cubicBezTo>
                    <a:pt x="188" y="69"/>
                    <a:pt x="186" y="60"/>
                    <a:pt x="180" y="53"/>
                  </a:cubicBezTo>
                  <a:cubicBezTo>
                    <a:pt x="175" y="49"/>
                    <a:pt x="171" y="45"/>
                    <a:pt x="166" y="40"/>
                  </a:cubicBezTo>
                  <a:cubicBezTo>
                    <a:pt x="157" y="47"/>
                    <a:pt x="152" y="54"/>
                    <a:pt x="149" y="65"/>
                  </a:cubicBezTo>
                  <a:cubicBezTo>
                    <a:pt x="147" y="54"/>
                    <a:pt x="140" y="45"/>
                    <a:pt x="131" y="39"/>
                  </a:cubicBezTo>
                  <a:cubicBezTo>
                    <a:pt x="121" y="32"/>
                    <a:pt x="116" y="43"/>
                    <a:pt x="114" y="52"/>
                  </a:cubicBezTo>
                  <a:cubicBezTo>
                    <a:pt x="113" y="57"/>
                    <a:pt x="112" y="63"/>
                    <a:pt x="112" y="69"/>
                  </a:cubicBezTo>
                  <a:cubicBezTo>
                    <a:pt x="105" y="59"/>
                    <a:pt x="98" y="51"/>
                    <a:pt x="88" y="45"/>
                  </a:cubicBezTo>
                  <a:cubicBezTo>
                    <a:pt x="78" y="39"/>
                    <a:pt x="73" y="39"/>
                    <a:pt x="68" y="51"/>
                  </a:cubicBezTo>
                  <a:cubicBezTo>
                    <a:pt x="66" y="57"/>
                    <a:pt x="64" y="63"/>
                    <a:pt x="63" y="70"/>
                  </a:cubicBezTo>
                  <a:cubicBezTo>
                    <a:pt x="58" y="61"/>
                    <a:pt x="53" y="53"/>
                    <a:pt x="46" y="46"/>
                  </a:cubicBezTo>
                  <a:cubicBezTo>
                    <a:pt x="39" y="37"/>
                    <a:pt x="34" y="51"/>
                    <a:pt x="32" y="58"/>
                  </a:cubicBezTo>
                  <a:cubicBezTo>
                    <a:pt x="30" y="62"/>
                    <a:pt x="28" y="67"/>
                    <a:pt x="27" y="72"/>
                  </a:cubicBezTo>
                  <a:cubicBezTo>
                    <a:pt x="20" y="66"/>
                    <a:pt x="10" y="57"/>
                    <a:pt x="0" y="55"/>
                  </a:cubicBezTo>
                  <a:cubicBezTo>
                    <a:pt x="0" y="46"/>
                    <a:pt x="1" y="38"/>
                    <a:pt x="2" y="30"/>
                  </a:cubicBezTo>
                  <a:cubicBezTo>
                    <a:pt x="2" y="29"/>
                    <a:pt x="2" y="28"/>
                    <a:pt x="2" y="27"/>
                  </a:cubicBezTo>
                  <a:cubicBezTo>
                    <a:pt x="4" y="28"/>
                    <a:pt x="7" y="29"/>
                    <a:pt x="9" y="31"/>
                  </a:cubicBezTo>
                  <a:cubicBezTo>
                    <a:pt x="11" y="32"/>
                    <a:pt x="13" y="35"/>
                    <a:pt x="16" y="36"/>
                  </a:cubicBezTo>
                  <a:close/>
                </a:path>
              </a:pathLst>
            </a:custGeom>
            <a:solidFill>
              <a:srgbClr val="29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0AA05F5D-F4D6-4165-97F9-A870CF3BA02E}"/>
                </a:ext>
              </a:extLst>
            </p:cNvPr>
            <p:cNvSpPr/>
            <p:nvPr/>
          </p:nvSpPr>
          <p:spPr bwMode="auto">
            <a:xfrm>
              <a:off x="9237663" y="4276725"/>
              <a:ext cx="463550" cy="155575"/>
            </a:xfrm>
            <a:custGeom>
              <a:avLst/>
              <a:gdLst>
                <a:gd name="T0" fmla="*/ 32 w 343"/>
                <a:gd name="T1" fmla="*/ 26 h 116"/>
                <a:gd name="T2" fmla="*/ 46 w 343"/>
                <a:gd name="T3" fmla="*/ 14 h 116"/>
                <a:gd name="T4" fmla="*/ 63 w 343"/>
                <a:gd name="T5" fmla="*/ 38 h 116"/>
                <a:gd name="T6" fmla="*/ 68 w 343"/>
                <a:gd name="T7" fmla="*/ 19 h 116"/>
                <a:gd name="T8" fmla="*/ 88 w 343"/>
                <a:gd name="T9" fmla="*/ 13 h 116"/>
                <a:gd name="T10" fmla="*/ 112 w 343"/>
                <a:gd name="T11" fmla="*/ 37 h 116"/>
                <a:gd name="T12" fmla="*/ 114 w 343"/>
                <a:gd name="T13" fmla="*/ 20 h 116"/>
                <a:gd name="T14" fmla="*/ 131 w 343"/>
                <a:gd name="T15" fmla="*/ 7 h 116"/>
                <a:gd name="T16" fmla="*/ 149 w 343"/>
                <a:gd name="T17" fmla="*/ 33 h 116"/>
                <a:gd name="T18" fmla="*/ 166 w 343"/>
                <a:gd name="T19" fmla="*/ 8 h 116"/>
                <a:gd name="T20" fmla="*/ 180 w 343"/>
                <a:gd name="T21" fmla="*/ 21 h 116"/>
                <a:gd name="T22" fmla="*/ 194 w 343"/>
                <a:gd name="T23" fmla="*/ 43 h 116"/>
                <a:gd name="T24" fmla="*/ 219 w 343"/>
                <a:gd name="T25" fmla="*/ 11 h 116"/>
                <a:gd name="T26" fmla="*/ 231 w 343"/>
                <a:gd name="T27" fmla="*/ 31 h 116"/>
                <a:gd name="T28" fmla="*/ 236 w 343"/>
                <a:gd name="T29" fmla="*/ 53 h 116"/>
                <a:gd name="T30" fmla="*/ 259 w 343"/>
                <a:gd name="T31" fmla="*/ 20 h 116"/>
                <a:gd name="T32" fmla="*/ 271 w 343"/>
                <a:gd name="T33" fmla="*/ 39 h 116"/>
                <a:gd name="T34" fmla="*/ 275 w 343"/>
                <a:gd name="T35" fmla="*/ 62 h 116"/>
                <a:gd name="T36" fmla="*/ 287 w 343"/>
                <a:gd name="T37" fmla="*/ 43 h 116"/>
                <a:gd name="T38" fmla="*/ 307 w 343"/>
                <a:gd name="T39" fmla="*/ 32 h 116"/>
                <a:gd name="T40" fmla="*/ 311 w 343"/>
                <a:gd name="T41" fmla="*/ 49 h 116"/>
                <a:gd name="T42" fmla="*/ 309 w 343"/>
                <a:gd name="T43" fmla="*/ 74 h 116"/>
                <a:gd name="T44" fmla="*/ 327 w 343"/>
                <a:gd name="T45" fmla="*/ 60 h 116"/>
                <a:gd name="T46" fmla="*/ 339 w 343"/>
                <a:gd name="T47" fmla="*/ 58 h 116"/>
                <a:gd name="T48" fmla="*/ 343 w 343"/>
                <a:gd name="T49" fmla="*/ 59 h 116"/>
                <a:gd name="T50" fmla="*/ 325 w 343"/>
                <a:gd name="T51" fmla="*/ 107 h 116"/>
                <a:gd name="T52" fmla="*/ 292 w 343"/>
                <a:gd name="T53" fmla="*/ 116 h 116"/>
                <a:gd name="T54" fmla="*/ 290 w 343"/>
                <a:gd name="T55" fmla="*/ 115 h 116"/>
                <a:gd name="T56" fmla="*/ 283 w 343"/>
                <a:gd name="T57" fmla="*/ 69 h 116"/>
                <a:gd name="T58" fmla="*/ 260 w 343"/>
                <a:gd name="T59" fmla="*/ 100 h 116"/>
                <a:gd name="T60" fmla="*/ 255 w 343"/>
                <a:gd name="T61" fmla="*/ 62 h 116"/>
                <a:gd name="T62" fmla="*/ 232 w 343"/>
                <a:gd name="T63" fmla="*/ 90 h 116"/>
                <a:gd name="T64" fmla="*/ 226 w 343"/>
                <a:gd name="T65" fmla="*/ 56 h 116"/>
                <a:gd name="T66" fmla="*/ 203 w 343"/>
                <a:gd name="T67" fmla="*/ 68 h 116"/>
                <a:gd name="T68" fmla="*/ 197 w 343"/>
                <a:gd name="T69" fmla="*/ 81 h 116"/>
                <a:gd name="T70" fmla="*/ 176 w 343"/>
                <a:gd name="T71" fmla="*/ 47 h 116"/>
                <a:gd name="T72" fmla="*/ 167 w 343"/>
                <a:gd name="T73" fmla="*/ 40 h 116"/>
                <a:gd name="T74" fmla="*/ 160 w 343"/>
                <a:gd name="T75" fmla="*/ 55 h 116"/>
                <a:gd name="T76" fmla="*/ 157 w 343"/>
                <a:gd name="T77" fmla="*/ 74 h 116"/>
                <a:gd name="T78" fmla="*/ 144 w 343"/>
                <a:gd name="T79" fmla="*/ 57 h 116"/>
                <a:gd name="T80" fmla="*/ 128 w 343"/>
                <a:gd name="T81" fmla="*/ 45 h 116"/>
                <a:gd name="T82" fmla="*/ 118 w 343"/>
                <a:gd name="T83" fmla="*/ 71 h 116"/>
                <a:gd name="T84" fmla="*/ 99 w 343"/>
                <a:gd name="T85" fmla="*/ 57 h 116"/>
                <a:gd name="T86" fmla="*/ 81 w 343"/>
                <a:gd name="T87" fmla="*/ 48 h 116"/>
                <a:gd name="T88" fmla="*/ 79 w 343"/>
                <a:gd name="T89" fmla="*/ 76 h 116"/>
                <a:gd name="T90" fmla="*/ 61 w 343"/>
                <a:gd name="T91" fmla="*/ 58 h 116"/>
                <a:gd name="T92" fmla="*/ 43 w 343"/>
                <a:gd name="T93" fmla="*/ 49 h 116"/>
                <a:gd name="T94" fmla="*/ 40 w 343"/>
                <a:gd name="T95" fmla="*/ 67 h 116"/>
                <a:gd name="T96" fmla="*/ 40 w 343"/>
                <a:gd name="T97" fmla="*/ 84 h 116"/>
                <a:gd name="T98" fmla="*/ 7 w 343"/>
                <a:gd name="T99" fmla="*/ 71 h 116"/>
                <a:gd name="T100" fmla="*/ 0 w 343"/>
                <a:gd name="T101" fmla="*/ 23 h 116"/>
                <a:gd name="T102" fmla="*/ 27 w 343"/>
                <a:gd name="T103" fmla="*/ 40 h 116"/>
                <a:gd name="T104" fmla="*/ 32 w 343"/>
                <a:gd name="T105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3" h="116">
                  <a:moveTo>
                    <a:pt x="32" y="26"/>
                  </a:moveTo>
                  <a:cubicBezTo>
                    <a:pt x="34" y="19"/>
                    <a:pt x="39" y="5"/>
                    <a:pt x="46" y="14"/>
                  </a:cubicBezTo>
                  <a:cubicBezTo>
                    <a:pt x="53" y="21"/>
                    <a:pt x="58" y="29"/>
                    <a:pt x="63" y="38"/>
                  </a:cubicBezTo>
                  <a:cubicBezTo>
                    <a:pt x="64" y="31"/>
                    <a:pt x="66" y="25"/>
                    <a:pt x="68" y="19"/>
                  </a:cubicBezTo>
                  <a:cubicBezTo>
                    <a:pt x="73" y="7"/>
                    <a:pt x="78" y="7"/>
                    <a:pt x="88" y="13"/>
                  </a:cubicBezTo>
                  <a:cubicBezTo>
                    <a:pt x="98" y="19"/>
                    <a:pt x="105" y="27"/>
                    <a:pt x="112" y="37"/>
                  </a:cubicBezTo>
                  <a:cubicBezTo>
                    <a:pt x="112" y="31"/>
                    <a:pt x="113" y="25"/>
                    <a:pt x="114" y="20"/>
                  </a:cubicBezTo>
                  <a:cubicBezTo>
                    <a:pt x="116" y="11"/>
                    <a:pt x="121" y="0"/>
                    <a:pt x="131" y="7"/>
                  </a:cubicBezTo>
                  <a:cubicBezTo>
                    <a:pt x="140" y="13"/>
                    <a:pt x="147" y="22"/>
                    <a:pt x="149" y="33"/>
                  </a:cubicBezTo>
                  <a:cubicBezTo>
                    <a:pt x="152" y="22"/>
                    <a:pt x="157" y="15"/>
                    <a:pt x="166" y="8"/>
                  </a:cubicBezTo>
                  <a:cubicBezTo>
                    <a:pt x="171" y="13"/>
                    <a:pt x="175" y="17"/>
                    <a:pt x="180" y="21"/>
                  </a:cubicBezTo>
                  <a:cubicBezTo>
                    <a:pt x="186" y="28"/>
                    <a:pt x="188" y="37"/>
                    <a:pt x="194" y="43"/>
                  </a:cubicBezTo>
                  <a:cubicBezTo>
                    <a:pt x="200" y="32"/>
                    <a:pt x="206" y="17"/>
                    <a:pt x="219" y="11"/>
                  </a:cubicBezTo>
                  <a:cubicBezTo>
                    <a:pt x="223" y="18"/>
                    <a:pt x="228" y="24"/>
                    <a:pt x="231" y="31"/>
                  </a:cubicBezTo>
                  <a:cubicBezTo>
                    <a:pt x="235" y="39"/>
                    <a:pt x="235" y="45"/>
                    <a:pt x="236" y="53"/>
                  </a:cubicBezTo>
                  <a:cubicBezTo>
                    <a:pt x="237" y="40"/>
                    <a:pt x="248" y="26"/>
                    <a:pt x="259" y="20"/>
                  </a:cubicBezTo>
                  <a:cubicBezTo>
                    <a:pt x="264" y="24"/>
                    <a:pt x="268" y="33"/>
                    <a:pt x="271" y="39"/>
                  </a:cubicBezTo>
                  <a:cubicBezTo>
                    <a:pt x="274" y="46"/>
                    <a:pt x="275" y="54"/>
                    <a:pt x="275" y="62"/>
                  </a:cubicBezTo>
                  <a:cubicBezTo>
                    <a:pt x="280" y="56"/>
                    <a:pt x="282" y="48"/>
                    <a:pt x="287" y="43"/>
                  </a:cubicBezTo>
                  <a:cubicBezTo>
                    <a:pt x="291" y="38"/>
                    <a:pt x="300" y="32"/>
                    <a:pt x="307" y="32"/>
                  </a:cubicBezTo>
                  <a:cubicBezTo>
                    <a:pt x="308" y="38"/>
                    <a:pt x="311" y="43"/>
                    <a:pt x="311" y="49"/>
                  </a:cubicBezTo>
                  <a:cubicBezTo>
                    <a:pt x="311" y="57"/>
                    <a:pt x="309" y="65"/>
                    <a:pt x="309" y="74"/>
                  </a:cubicBezTo>
                  <a:cubicBezTo>
                    <a:pt x="309" y="68"/>
                    <a:pt x="323" y="61"/>
                    <a:pt x="327" y="60"/>
                  </a:cubicBezTo>
                  <a:cubicBezTo>
                    <a:pt x="331" y="58"/>
                    <a:pt x="335" y="58"/>
                    <a:pt x="339" y="58"/>
                  </a:cubicBezTo>
                  <a:cubicBezTo>
                    <a:pt x="341" y="58"/>
                    <a:pt x="342" y="58"/>
                    <a:pt x="343" y="59"/>
                  </a:cubicBezTo>
                  <a:cubicBezTo>
                    <a:pt x="339" y="76"/>
                    <a:pt x="333" y="92"/>
                    <a:pt x="325" y="107"/>
                  </a:cubicBezTo>
                  <a:cubicBezTo>
                    <a:pt x="313" y="104"/>
                    <a:pt x="300" y="107"/>
                    <a:pt x="292" y="116"/>
                  </a:cubicBezTo>
                  <a:cubicBezTo>
                    <a:pt x="291" y="116"/>
                    <a:pt x="291" y="115"/>
                    <a:pt x="290" y="115"/>
                  </a:cubicBezTo>
                  <a:cubicBezTo>
                    <a:pt x="294" y="99"/>
                    <a:pt x="291" y="84"/>
                    <a:pt x="283" y="69"/>
                  </a:cubicBezTo>
                  <a:cubicBezTo>
                    <a:pt x="270" y="72"/>
                    <a:pt x="265" y="89"/>
                    <a:pt x="260" y="100"/>
                  </a:cubicBezTo>
                  <a:cubicBezTo>
                    <a:pt x="261" y="89"/>
                    <a:pt x="261" y="72"/>
                    <a:pt x="255" y="62"/>
                  </a:cubicBezTo>
                  <a:cubicBezTo>
                    <a:pt x="244" y="68"/>
                    <a:pt x="236" y="77"/>
                    <a:pt x="232" y="90"/>
                  </a:cubicBezTo>
                  <a:cubicBezTo>
                    <a:pt x="232" y="80"/>
                    <a:pt x="231" y="64"/>
                    <a:pt x="226" y="56"/>
                  </a:cubicBezTo>
                  <a:cubicBezTo>
                    <a:pt x="220" y="46"/>
                    <a:pt x="207" y="63"/>
                    <a:pt x="203" y="68"/>
                  </a:cubicBezTo>
                  <a:cubicBezTo>
                    <a:pt x="201" y="72"/>
                    <a:pt x="198" y="77"/>
                    <a:pt x="197" y="81"/>
                  </a:cubicBezTo>
                  <a:cubicBezTo>
                    <a:pt x="192" y="68"/>
                    <a:pt x="185" y="58"/>
                    <a:pt x="176" y="47"/>
                  </a:cubicBezTo>
                  <a:cubicBezTo>
                    <a:pt x="174" y="45"/>
                    <a:pt x="170" y="39"/>
                    <a:pt x="167" y="40"/>
                  </a:cubicBezTo>
                  <a:cubicBezTo>
                    <a:pt x="162" y="41"/>
                    <a:pt x="161" y="52"/>
                    <a:pt x="160" y="55"/>
                  </a:cubicBezTo>
                  <a:cubicBezTo>
                    <a:pt x="159" y="61"/>
                    <a:pt x="157" y="68"/>
                    <a:pt x="157" y="74"/>
                  </a:cubicBezTo>
                  <a:cubicBezTo>
                    <a:pt x="154" y="67"/>
                    <a:pt x="150" y="62"/>
                    <a:pt x="144" y="57"/>
                  </a:cubicBezTo>
                  <a:cubicBezTo>
                    <a:pt x="140" y="54"/>
                    <a:pt x="133" y="46"/>
                    <a:pt x="128" y="45"/>
                  </a:cubicBezTo>
                  <a:cubicBezTo>
                    <a:pt x="120" y="44"/>
                    <a:pt x="118" y="65"/>
                    <a:pt x="118" y="71"/>
                  </a:cubicBezTo>
                  <a:cubicBezTo>
                    <a:pt x="112" y="65"/>
                    <a:pt x="106" y="61"/>
                    <a:pt x="99" y="57"/>
                  </a:cubicBezTo>
                  <a:cubicBezTo>
                    <a:pt x="93" y="54"/>
                    <a:pt x="87" y="50"/>
                    <a:pt x="81" y="48"/>
                  </a:cubicBezTo>
                  <a:cubicBezTo>
                    <a:pt x="79" y="57"/>
                    <a:pt x="79" y="67"/>
                    <a:pt x="79" y="76"/>
                  </a:cubicBezTo>
                  <a:cubicBezTo>
                    <a:pt x="73" y="70"/>
                    <a:pt x="68" y="63"/>
                    <a:pt x="61" y="58"/>
                  </a:cubicBezTo>
                  <a:cubicBezTo>
                    <a:pt x="56" y="56"/>
                    <a:pt x="49" y="50"/>
                    <a:pt x="43" y="49"/>
                  </a:cubicBezTo>
                  <a:cubicBezTo>
                    <a:pt x="43" y="55"/>
                    <a:pt x="41" y="61"/>
                    <a:pt x="40" y="67"/>
                  </a:cubicBezTo>
                  <a:cubicBezTo>
                    <a:pt x="39" y="73"/>
                    <a:pt x="40" y="78"/>
                    <a:pt x="40" y="84"/>
                  </a:cubicBezTo>
                  <a:cubicBezTo>
                    <a:pt x="32" y="76"/>
                    <a:pt x="18" y="74"/>
                    <a:pt x="7" y="71"/>
                  </a:cubicBezTo>
                  <a:cubicBezTo>
                    <a:pt x="3" y="56"/>
                    <a:pt x="0" y="39"/>
                    <a:pt x="0" y="23"/>
                  </a:cubicBezTo>
                  <a:cubicBezTo>
                    <a:pt x="10" y="25"/>
                    <a:pt x="20" y="34"/>
                    <a:pt x="27" y="40"/>
                  </a:cubicBezTo>
                  <a:cubicBezTo>
                    <a:pt x="28" y="35"/>
                    <a:pt x="30" y="30"/>
                    <a:pt x="32" y="26"/>
                  </a:cubicBezTo>
                  <a:close/>
                </a:path>
              </a:pathLst>
            </a:custGeom>
            <a:solidFill>
              <a:srgbClr val="00A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Freeform 36">
              <a:extLst>
                <a:ext uri="{FF2B5EF4-FFF2-40B4-BE49-F238E27FC236}">
                  <a16:creationId xmlns:a16="http://schemas.microsoft.com/office/drawing/2014/main" id="{91FE00B4-A2F8-4B3E-8233-0FC38BF75C03}"/>
                </a:ext>
              </a:extLst>
            </p:cNvPr>
            <p:cNvSpPr/>
            <p:nvPr/>
          </p:nvSpPr>
          <p:spPr bwMode="auto">
            <a:xfrm>
              <a:off x="9247188" y="4329112"/>
              <a:ext cx="430213" cy="152400"/>
            </a:xfrm>
            <a:custGeom>
              <a:avLst/>
              <a:gdLst>
                <a:gd name="T0" fmla="*/ 33 w 318"/>
                <a:gd name="T1" fmla="*/ 28 h 113"/>
                <a:gd name="T2" fmla="*/ 36 w 318"/>
                <a:gd name="T3" fmla="*/ 10 h 113"/>
                <a:gd name="T4" fmla="*/ 54 w 318"/>
                <a:gd name="T5" fmla="*/ 19 h 113"/>
                <a:gd name="T6" fmla="*/ 72 w 318"/>
                <a:gd name="T7" fmla="*/ 37 h 113"/>
                <a:gd name="T8" fmla="*/ 74 w 318"/>
                <a:gd name="T9" fmla="*/ 9 h 113"/>
                <a:gd name="T10" fmla="*/ 92 w 318"/>
                <a:gd name="T11" fmla="*/ 18 h 113"/>
                <a:gd name="T12" fmla="*/ 111 w 318"/>
                <a:gd name="T13" fmla="*/ 32 h 113"/>
                <a:gd name="T14" fmla="*/ 121 w 318"/>
                <a:gd name="T15" fmla="*/ 6 h 113"/>
                <a:gd name="T16" fmla="*/ 137 w 318"/>
                <a:gd name="T17" fmla="*/ 18 h 113"/>
                <a:gd name="T18" fmla="*/ 150 w 318"/>
                <a:gd name="T19" fmla="*/ 35 h 113"/>
                <a:gd name="T20" fmla="*/ 153 w 318"/>
                <a:gd name="T21" fmla="*/ 16 h 113"/>
                <a:gd name="T22" fmla="*/ 160 w 318"/>
                <a:gd name="T23" fmla="*/ 1 h 113"/>
                <a:gd name="T24" fmla="*/ 169 w 318"/>
                <a:gd name="T25" fmla="*/ 8 h 113"/>
                <a:gd name="T26" fmla="*/ 190 w 318"/>
                <a:gd name="T27" fmla="*/ 42 h 113"/>
                <a:gd name="T28" fmla="*/ 196 w 318"/>
                <a:gd name="T29" fmla="*/ 29 h 113"/>
                <a:gd name="T30" fmla="*/ 219 w 318"/>
                <a:gd name="T31" fmla="*/ 17 h 113"/>
                <a:gd name="T32" fmla="*/ 225 w 318"/>
                <a:gd name="T33" fmla="*/ 51 h 113"/>
                <a:gd name="T34" fmla="*/ 248 w 318"/>
                <a:gd name="T35" fmla="*/ 23 h 113"/>
                <a:gd name="T36" fmla="*/ 253 w 318"/>
                <a:gd name="T37" fmla="*/ 61 h 113"/>
                <a:gd name="T38" fmla="*/ 276 w 318"/>
                <a:gd name="T39" fmla="*/ 30 h 113"/>
                <a:gd name="T40" fmla="*/ 283 w 318"/>
                <a:gd name="T41" fmla="*/ 76 h 113"/>
                <a:gd name="T42" fmla="*/ 282 w 318"/>
                <a:gd name="T43" fmla="*/ 79 h 113"/>
                <a:gd name="T44" fmla="*/ 285 w 318"/>
                <a:gd name="T45" fmla="*/ 77 h 113"/>
                <a:gd name="T46" fmla="*/ 318 w 318"/>
                <a:gd name="T47" fmla="*/ 68 h 113"/>
                <a:gd name="T48" fmla="*/ 285 w 318"/>
                <a:gd name="T49" fmla="*/ 112 h 113"/>
                <a:gd name="T50" fmla="*/ 274 w 318"/>
                <a:gd name="T51" fmla="*/ 110 h 113"/>
                <a:gd name="T52" fmla="*/ 259 w 318"/>
                <a:gd name="T53" fmla="*/ 113 h 113"/>
                <a:gd name="T54" fmla="*/ 263 w 318"/>
                <a:gd name="T55" fmla="*/ 71 h 113"/>
                <a:gd name="T56" fmla="*/ 227 w 318"/>
                <a:gd name="T57" fmla="*/ 90 h 113"/>
                <a:gd name="T58" fmla="*/ 218 w 318"/>
                <a:gd name="T59" fmla="*/ 55 h 113"/>
                <a:gd name="T60" fmla="*/ 209 w 318"/>
                <a:gd name="T61" fmla="*/ 48 h 113"/>
                <a:gd name="T62" fmla="*/ 198 w 318"/>
                <a:gd name="T63" fmla="*/ 62 h 113"/>
                <a:gd name="T64" fmla="*/ 191 w 318"/>
                <a:gd name="T65" fmla="*/ 76 h 113"/>
                <a:gd name="T66" fmla="*/ 177 w 318"/>
                <a:gd name="T67" fmla="*/ 40 h 113"/>
                <a:gd name="T68" fmla="*/ 155 w 318"/>
                <a:gd name="T69" fmla="*/ 70 h 113"/>
                <a:gd name="T70" fmla="*/ 124 w 318"/>
                <a:gd name="T71" fmla="*/ 40 h 113"/>
                <a:gd name="T72" fmla="*/ 116 w 318"/>
                <a:gd name="T73" fmla="*/ 67 h 113"/>
                <a:gd name="T74" fmla="*/ 84 w 318"/>
                <a:gd name="T75" fmla="*/ 38 h 113"/>
                <a:gd name="T76" fmla="*/ 80 w 318"/>
                <a:gd name="T77" fmla="*/ 73 h 113"/>
                <a:gd name="T78" fmla="*/ 62 w 318"/>
                <a:gd name="T79" fmla="*/ 60 h 113"/>
                <a:gd name="T80" fmla="*/ 44 w 318"/>
                <a:gd name="T81" fmla="*/ 52 h 113"/>
                <a:gd name="T82" fmla="*/ 47 w 318"/>
                <a:gd name="T83" fmla="*/ 84 h 113"/>
                <a:gd name="T84" fmla="*/ 29 w 318"/>
                <a:gd name="T85" fmla="*/ 77 h 113"/>
                <a:gd name="T86" fmla="*/ 18 w 318"/>
                <a:gd name="T87" fmla="*/ 75 h 113"/>
                <a:gd name="T88" fmla="*/ 0 w 318"/>
                <a:gd name="T89" fmla="*/ 32 h 113"/>
                <a:gd name="T90" fmla="*/ 33 w 318"/>
                <a:gd name="T91" fmla="*/ 45 h 113"/>
                <a:gd name="T92" fmla="*/ 33 w 318"/>
                <a:gd name="T93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8" h="113">
                  <a:moveTo>
                    <a:pt x="33" y="28"/>
                  </a:moveTo>
                  <a:cubicBezTo>
                    <a:pt x="34" y="22"/>
                    <a:pt x="36" y="16"/>
                    <a:pt x="36" y="10"/>
                  </a:cubicBezTo>
                  <a:cubicBezTo>
                    <a:pt x="42" y="11"/>
                    <a:pt x="49" y="17"/>
                    <a:pt x="54" y="19"/>
                  </a:cubicBezTo>
                  <a:cubicBezTo>
                    <a:pt x="61" y="24"/>
                    <a:pt x="66" y="31"/>
                    <a:pt x="72" y="37"/>
                  </a:cubicBezTo>
                  <a:cubicBezTo>
                    <a:pt x="72" y="28"/>
                    <a:pt x="72" y="18"/>
                    <a:pt x="74" y="9"/>
                  </a:cubicBezTo>
                  <a:cubicBezTo>
                    <a:pt x="80" y="11"/>
                    <a:pt x="86" y="15"/>
                    <a:pt x="92" y="18"/>
                  </a:cubicBezTo>
                  <a:cubicBezTo>
                    <a:pt x="99" y="22"/>
                    <a:pt x="105" y="26"/>
                    <a:pt x="111" y="32"/>
                  </a:cubicBezTo>
                  <a:cubicBezTo>
                    <a:pt x="111" y="26"/>
                    <a:pt x="113" y="5"/>
                    <a:pt x="121" y="6"/>
                  </a:cubicBezTo>
                  <a:cubicBezTo>
                    <a:pt x="126" y="7"/>
                    <a:pt x="133" y="15"/>
                    <a:pt x="137" y="18"/>
                  </a:cubicBezTo>
                  <a:cubicBezTo>
                    <a:pt x="143" y="23"/>
                    <a:pt x="147" y="28"/>
                    <a:pt x="150" y="35"/>
                  </a:cubicBezTo>
                  <a:cubicBezTo>
                    <a:pt x="150" y="29"/>
                    <a:pt x="152" y="22"/>
                    <a:pt x="153" y="16"/>
                  </a:cubicBezTo>
                  <a:cubicBezTo>
                    <a:pt x="154" y="13"/>
                    <a:pt x="155" y="2"/>
                    <a:pt x="160" y="1"/>
                  </a:cubicBezTo>
                  <a:cubicBezTo>
                    <a:pt x="163" y="0"/>
                    <a:pt x="167" y="6"/>
                    <a:pt x="169" y="8"/>
                  </a:cubicBezTo>
                  <a:cubicBezTo>
                    <a:pt x="178" y="19"/>
                    <a:pt x="185" y="29"/>
                    <a:pt x="190" y="42"/>
                  </a:cubicBezTo>
                  <a:cubicBezTo>
                    <a:pt x="191" y="38"/>
                    <a:pt x="194" y="33"/>
                    <a:pt x="196" y="29"/>
                  </a:cubicBezTo>
                  <a:cubicBezTo>
                    <a:pt x="200" y="24"/>
                    <a:pt x="213" y="7"/>
                    <a:pt x="219" y="17"/>
                  </a:cubicBezTo>
                  <a:cubicBezTo>
                    <a:pt x="224" y="25"/>
                    <a:pt x="225" y="41"/>
                    <a:pt x="225" y="51"/>
                  </a:cubicBezTo>
                  <a:cubicBezTo>
                    <a:pt x="229" y="38"/>
                    <a:pt x="237" y="29"/>
                    <a:pt x="248" y="23"/>
                  </a:cubicBezTo>
                  <a:cubicBezTo>
                    <a:pt x="254" y="33"/>
                    <a:pt x="254" y="50"/>
                    <a:pt x="253" y="61"/>
                  </a:cubicBezTo>
                  <a:cubicBezTo>
                    <a:pt x="258" y="50"/>
                    <a:pt x="263" y="33"/>
                    <a:pt x="276" y="30"/>
                  </a:cubicBezTo>
                  <a:cubicBezTo>
                    <a:pt x="284" y="45"/>
                    <a:pt x="287" y="60"/>
                    <a:pt x="283" y="76"/>
                  </a:cubicBezTo>
                  <a:cubicBezTo>
                    <a:pt x="283" y="77"/>
                    <a:pt x="283" y="78"/>
                    <a:pt x="282" y="79"/>
                  </a:cubicBezTo>
                  <a:cubicBezTo>
                    <a:pt x="283" y="78"/>
                    <a:pt x="284" y="78"/>
                    <a:pt x="285" y="77"/>
                  </a:cubicBezTo>
                  <a:cubicBezTo>
                    <a:pt x="293" y="68"/>
                    <a:pt x="306" y="65"/>
                    <a:pt x="318" y="68"/>
                  </a:cubicBezTo>
                  <a:cubicBezTo>
                    <a:pt x="309" y="84"/>
                    <a:pt x="298" y="99"/>
                    <a:pt x="285" y="112"/>
                  </a:cubicBezTo>
                  <a:cubicBezTo>
                    <a:pt x="281" y="111"/>
                    <a:pt x="276" y="111"/>
                    <a:pt x="274" y="110"/>
                  </a:cubicBezTo>
                  <a:cubicBezTo>
                    <a:pt x="269" y="110"/>
                    <a:pt x="264" y="113"/>
                    <a:pt x="259" y="113"/>
                  </a:cubicBezTo>
                  <a:cubicBezTo>
                    <a:pt x="260" y="98"/>
                    <a:pt x="267" y="86"/>
                    <a:pt x="263" y="71"/>
                  </a:cubicBezTo>
                  <a:cubicBezTo>
                    <a:pt x="250" y="67"/>
                    <a:pt x="235" y="82"/>
                    <a:pt x="227" y="90"/>
                  </a:cubicBezTo>
                  <a:cubicBezTo>
                    <a:pt x="225" y="78"/>
                    <a:pt x="223" y="66"/>
                    <a:pt x="218" y="55"/>
                  </a:cubicBezTo>
                  <a:cubicBezTo>
                    <a:pt x="216" y="51"/>
                    <a:pt x="214" y="47"/>
                    <a:pt x="209" y="48"/>
                  </a:cubicBezTo>
                  <a:cubicBezTo>
                    <a:pt x="205" y="49"/>
                    <a:pt x="200" y="58"/>
                    <a:pt x="198" y="62"/>
                  </a:cubicBezTo>
                  <a:cubicBezTo>
                    <a:pt x="195" y="66"/>
                    <a:pt x="193" y="71"/>
                    <a:pt x="191" y="76"/>
                  </a:cubicBezTo>
                  <a:cubicBezTo>
                    <a:pt x="188" y="64"/>
                    <a:pt x="186" y="49"/>
                    <a:pt x="177" y="40"/>
                  </a:cubicBezTo>
                  <a:cubicBezTo>
                    <a:pt x="166" y="47"/>
                    <a:pt x="160" y="59"/>
                    <a:pt x="155" y="70"/>
                  </a:cubicBezTo>
                  <a:cubicBezTo>
                    <a:pt x="150" y="56"/>
                    <a:pt x="137" y="45"/>
                    <a:pt x="124" y="40"/>
                  </a:cubicBezTo>
                  <a:cubicBezTo>
                    <a:pt x="120" y="48"/>
                    <a:pt x="117" y="57"/>
                    <a:pt x="116" y="67"/>
                  </a:cubicBezTo>
                  <a:cubicBezTo>
                    <a:pt x="110" y="53"/>
                    <a:pt x="96" y="46"/>
                    <a:pt x="84" y="38"/>
                  </a:cubicBezTo>
                  <a:cubicBezTo>
                    <a:pt x="82" y="50"/>
                    <a:pt x="79" y="61"/>
                    <a:pt x="80" y="73"/>
                  </a:cubicBezTo>
                  <a:cubicBezTo>
                    <a:pt x="76" y="68"/>
                    <a:pt x="68" y="63"/>
                    <a:pt x="62" y="60"/>
                  </a:cubicBezTo>
                  <a:cubicBezTo>
                    <a:pt x="57" y="57"/>
                    <a:pt x="50" y="52"/>
                    <a:pt x="44" y="52"/>
                  </a:cubicBezTo>
                  <a:cubicBezTo>
                    <a:pt x="41" y="63"/>
                    <a:pt x="46" y="73"/>
                    <a:pt x="47" y="84"/>
                  </a:cubicBezTo>
                  <a:cubicBezTo>
                    <a:pt x="42" y="80"/>
                    <a:pt x="35" y="79"/>
                    <a:pt x="29" y="77"/>
                  </a:cubicBezTo>
                  <a:cubicBezTo>
                    <a:pt x="25" y="76"/>
                    <a:pt x="22" y="75"/>
                    <a:pt x="18" y="75"/>
                  </a:cubicBezTo>
                  <a:cubicBezTo>
                    <a:pt x="10" y="61"/>
                    <a:pt x="4" y="47"/>
                    <a:pt x="0" y="32"/>
                  </a:cubicBezTo>
                  <a:cubicBezTo>
                    <a:pt x="11" y="35"/>
                    <a:pt x="25" y="37"/>
                    <a:pt x="33" y="45"/>
                  </a:cubicBezTo>
                  <a:cubicBezTo>
                    <a:pt x="33" y="39"/>
                    <a:pt x="32" y="34"/>
                    <a:pt x="33" y="28"/>
                  </a:cubicBezTo>
                  <a:close/>
                </a:path>
              </a:pathLst>
            </a:custGeom>
            <a:solidFill>
              <a:srgbClr val="29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67115902-C339-4DBC-A696-25C908EA0675}"/>
                </a:ext>
              </a:extLst>
            </p:cNvPr>
            <p:cNvSpPr/>
            <p:nvPr/>
          </p:nvSpPr>
          <p:spPr bwMode="auto">
            <a:xfrm>
              <a:off x="9272588" y="4379912"/>
              <a:ext cx="360363" cy="144463"/>
            </a:xfrm>
            <a:custGeom>
              <a:avLst/>
              <a:gdLst>
                <a:gd name="T0" fmla="*/ 29 w 267"/>
                <a:gd name="T1" fmla="*/ 46 h 107"/>
                <a:gd name="T2" fmla="*/ 26 w 267"/>
                <a:gd name="T3" fmla="*/ 14 h 107"/>
                <a:gd name="T4" fmla="*/ 44 w 267"/>
                <a:gd name="T5" fmla="*/ 22 h 107"/>
                <a:gd name="T6" fmla="*/ 62 w 267"/>
                <a:gd name="T7" fmla="*/ 35 h 107"/>
                <a:gd name="T8" fmla="*/ 66 w 267"/>
                <a:gd name="T9" fmla="*/ 0 h 107"/>
                <a:gd name="T10" fmla="*/ 98 w 267"/>
                <a:gd name="T11" fmla="*/ 29 h 107"/>
                <a:gd name="T12" fmla="*/ 106 w 267"/>
                <a:gd name="T13" fmla="*/ 2 h 107"/>
                <a:gd name="T14" fmla="*/ 137 w 267"/>
                <a:gd name="T15" fmla="*/ 32 h 107"/>
                <a:gd name="T16" fmla="*/ 159 w 267"/>
                <a:gd name="T17" fmla="*/ 2 h 107"/>
                <a:gd name="T18" fmla="*/ 173 w 267"/>
                <a:gd name="T19" fmla="*/ 38 h 107"/>
                <a:gd name="T20" fmla="*/ 180 w 267"/>
                <a:gd name="T21" fmla="*/ 24 h 107"/>
                <a:gd name="T22" fmla="*/ 191 w 267"/>
                <a:gd name="T23" fmla="*/ 10 h 107"/>
                <a:gd name="T24" fmla="*/ 200 w 267"/>
                <a:gd name="T25" fmla="*/ 17 h 107"/>
                <a:gd name="T26" fmla="*/ 209 w 267"/>
                <a:gd name="T27" fmla="*/ 52 h 107"/>
                <a:gd name="T28" fmla="*/ 245 w 267"/>
                <a:gd name="T29" fmla="*/ 33 h 107"/>
                <a:gd name="T30" fmla="*/ 241 w 267"/>
                <a:gd name="T31" fmla="*/ 75 h 107"/>
                <a:gd name="T32" fmla="*/ 256 w 267"/>
                <a:gd name="T33" fmla="*/ 72 h 107"/>
                <a:gd name="T34" fmla="*/ 267 w 267"/>
                <a:gd name="T35" fmla="*/ 74 h 107"/>
                <a:gd name="T36" fmla="*/ 220 w 267"/>
                <a:gd name="T37" fmla="*/ 107 h 107"/>
                <a:gd name="T38" fmla="*/ 229 w 267"/>
                <a:gd name="T39" fmla="*/ 84 h 107"/>
                <a:gd name="T40" fmla="*/ 201 w 267"/>
                <a:gd name="T41" fmla="*/ 91 h 107"/>
                <a:gd name="T42" fmla="*/ 203 w 267"/>
                <a:gd name="T43" fmla="*/ 58 h 107"/>
                <a:gd name="T44" fmla="*/ 172 w 267"/>
                <a:gd name="T45" fmla="*/ 78 h 107"/>
                <a:gd name="T46" fmla="*/ 163 w 267"/>
                <a:gd name="T47" fmla="*/ 42 h 107"/>
                <a:gd name="T48" fmla="*/ 140 w 267"/>
                <a:gd name="T49" fmla="*/ 69 h 107"/>
                <a:gd name="T50" fmla="*/ 122 w 267"/>
                <a:gd name="T51" fmla="*/ 32 h 107"/>
                <a:gd name="T52" fmla="*/ 105 w 267"/>
                <a:gd name="T53" fmla="*/ 59 h 107"/>
                <a:gd name="T54" fmla="*/ 90 w 267"/>
                <a:gd name="T55" fmla="*/ 34 h 107"/>
                <a:gd name="T56" fmla="*/ 83 w 267"/>
                <a:gd name="T57" fmla="*/ 65 h 107"/>
                <a:gd name="T58" fmla="*/ 52 w 267"/>
                <a:gd name="T59" fmla="*/ 43 h 107"/>
                <a:gd name="T60" fmla="*/ 52 w 267"/>
                <a:gd name="T61" fmla="*/ 71 h 107"/>
                <a:gd name="T62" fmla="*/ 39 w 267"/>
                <a:gd name="T63" fmla="*/ 64 h 107"/>
                <a:gd name="T64" fmla="*/ 27 w 267"/>
                <a:gd name="T65" fmla="*/ 60 h 107"/>
                <a:gd name="T66" fmla="*/ 25 w 267"/>
                <a:gd name="T67" fmla="*/ 70 h 107"/>
                <a:gd name="T68" fmla="*/ 0 w 267"/>
                <a:gd name="T69" fmla="*/ 37 h 107"/>
                <a:gd name="T70" fmla="*/ 11 w 267"/>
                <a:gd name="T71" fmla="*/ 39 h 107"/>
                <a:gd name="T72" fmla="*/ 29 w 267"/>
                <a:gd name="T73" fmla="*/ 4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7" h="107">
                  <a:moveTo>
                    <a:pt x="29" y="46"/>
                  </a:moveTo>
                  <a:cubicBezTo>
                    <a:pt x="28" y="35"/>
                    <a:pt x="23" y="25"/>
                    <a:pt x="26" y="14"/>
                  </a:cubicBezTo>
                  <a:cubicBezTo>
                    <a:pt x="32" y="14"/>
                    <a:pt x="39" y="19"/>
                    <a:pt x="44" y="22"/>
                  </a:cubicBezTo>
                  <a:cubicBezTo>
                    <a:pt x="50" y="25"/>
                    <a:pt x="58" y="30"/>
                    <a:pt x="62" y="35"/>
                  </a:cubicBezTo>
                  <a:cubicBezTo>
                    <a:pt x="61" y="23"/>
                    <a:pt x="64" y="12"/>
                    <a:pt x="66" y="0"/>
                  </a:cubicBezTo>
                  <a:cubicBezTo>
                    <a:pt x="78" y="8"/>
                    <a:pt x="92" y="15"/>
                    <a:pt x="98" y="29"/>
                  </a:cubicBezTo>
                  <a:cubicBezTo>
                    <a:pt x="99" y="19"/>
                    <a:pt x="102" y="10"/>
                    <a:pt x="106" y="2"/>
                  </a:cubicBezTo>
                  <a:cubicBezTo>
                    <a:pt x="119" y="7"/>
                    <a:pt x="132" y="18"/>
                    <a:pt x="137" y="32"/>
                  </a:cubicBezTo>
                  <a:cubicBezTo>
                    <a:pt x="142" y="21"/>
                    <a:pt x="148" y="9"/>
                    <a:pt x="159" y="2"/>
                  </a:cubicBezTo>
                  <a:cubicBezTo>
                    <a:pt x="168" y="11"/>
                    <a:pt x="170" y="26"/>
                    <a:pt x="173" y="38"/>
                  </a:cubicBezTo>
                  <a:cubicBezTo>
                    <a:pt x="175" y="33"/>
                    <a:pt x="177" y="28"/>
                    <a:pt x="180" y="24"/>
                  </a:cubicBezTo>
                  <a:cubicBezTo>
                    <a:pt x="182" y="20"/>
                    <a:pt x="187" y="11"/>
                    <a:pt x="191" y="10"/>
                  </a:cubicBezTo>
                  <a:cubicBezTo>
                    <a:pt x="196" y="9"/>
                    <a:pt x="198" y="13"/>
                    <a:pt x="200" y="17"/>
                  </a:cubicBezTo>
                  <a:cubicBezTo>
                    <a:pt x="205" y="28"/>
                    <a:pt x="207" y="40"/>
                    <a:pt x="209" y="52"/>
                  </a:cubicBezTo>
                  <a:cubicBezTo>
                    <a:pt x="217" y="44"/>
                    <a:pt x="232" y="29"/>
                    <a:pt x="245" y="33"/>
                  </a:cubicBezTo>
                  <a:cubicBezTo>
                    <a:pt x="249" y="48"/>
                    <a:pt x="242" y="60"/>
                    <a:pt x="241" y="75"/>
                  </a:cubicBezTo>
                  <a:cubicBezTo>
                    <a:pt x="246" y="75"/>
                    <a:pt x="251" y="72"/>
                    <a:pt x="256" y="72"/>
                  </a:cubicBezTo>
                  <a:cubicBezTo>
                    <a:pt x="258" y="73"/>
                    <a:pt x="263" y="73"/>
                    <a:pt x="267" y="74"/>
                  </a:cubicBezTo>
                  <a:cubicBezTo>
                    <a:pt x="253" y="87"/>
                    <a:pt x="237" y="98"/>
                    <a:pt x="220" y="107"/>
                  </a:cubicBezTo>
                  <a:cubicBezTo>
                    <a:pt x="225" y="97"/>
                    <a:pt x="232" y="85"/>
                    <a:pt x="229" y="84"/>
                  </a:cubicBezTo>
                  <a:cubicBezTo>
                    <a:pt x="219" y="82"/>
                    <a:pt x="211" y="87"/>
                    <a:pt x="201" y="91"/>
                  </a:cubicBezTo>
                  <a:cubicBezTo>
                    <a:pt x="201" y="80"/>
                    <a:pt x="206" y="69"/>
                    <a:pt x="203" y="58"/>
                  </a:cubicBezTo>
                  <a:cubicBezTo>
                    <a:pt x="191" y="58"/>
                    <a:pt x="178" y="67"/>
                    <a:pt x="172" y="78"/>
                  </a:cubicBezTo>
                  <a:cubicBezTo>
                    <a:pt x="169" y="66"/>
                    <a:pt x="172" y="53"/>
                    <a:pt x="163" y="42"/>
                  </a:cubicBezTo>
                  <a:cubicBezTo>
                    <a:pt x="152" y="43"/>
                    <a:pt x="144" y="60"/>
                    <a:pt x="140" y="69"/>
                  </a:cubicBezTo>
                  <a:cubicBezTo>
                    <a:pt x="138" y="55"/>
                    <a:pt x="132" y="43"/>
                    <a:pt x="122" y="32"/>
                  </a:cubicBezTo>
                  <a:cubicBezTo>
                    <a:pt x="114" y="36"/>
                    <a:pt x="106" y="50"/>
                    <a:pt x="105" y="59"/>
                  </a:cubicBezTo>
                  <a:cubicBezTo>
                    <a:pt x="103" y="50"/>
                    <a:pt x="97" y="39"/>
                    <a:pt x="90" y="34"/>
                  </a:cubicBezTo>
                  <a:cubicBezTo>
                    <a:pt x="85" y="42"/>
                    <a:pt x="82" y="56"/>
                    <a:pt x="83" y="65"/>
                  </a:cubicBezTo>
                  <a:cubicBezTo>
                    <a:pt x="75" y="56"/>
                    <a:pt x="64" y="47"/>
                    <a:pt x="52" y="43"/>
                  </a:cubicBezTo>
                  <a:cubicBezTo>
                    <a:pt x="50" y="52"/>
                    <a:pt x="49" y="62"/>
                    <a:pt x="52" y="71"/>
                  </a:cubicBezTo>
                  <a:cubicBezTo>
                    <a:pt x="48" y="69"/>
                    <a:pt x="44" y="66"/>
                    <a:pt x="39" y="64"/>
                  </a:cubicBezTo>
                  <a:cubicBezTo>
                    <a:pt x="35" y="63"/>
                    <a:pt x="31" y="62"/>
                    <a:pt x="27" y="60"/>
                  </a:cubicBezTo>
                  <a:cubicBezTo>
                    <a:pt x="27" y="63"/>
                    <a:pt x="26" y="67"/>
                    <a:pt x="25" y="70"/>
                  </a:cubicBezTo>
                  <a:cubicBezTo>
                    <a:pt x="16" y="60"/>
                    <a:pt x="7" y="49"/>
                    <a:pt x="0" y="37"/>
                  </a:cubicBezTo>
                  <a:cubicBezTo>
                    <a:pt x="4" y="37"/>
                    <a:pt x="7" y="38"/>
                    <a:pt x="11" y="39"/>
                  </a:cubicBezTo>
                  <a:cubicBezTo>
                    <a:pt x="17" y="41"/>
                    <a:pt x="24" y="42"/>
                    <a:pt x="29" y="46"/>
                  </a:cubicBezTo>
                  <a:close/>
                </a:path>
              </a:pathLst>
            </a:custGeom>
            <a:solidFill>
              <a:srgbClr val="00A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Freeform 38">
              <a:extLst>
                <a:ext uri="{FF2B5EF4-FFF2-40B4-BE49-F238E27FC236}">
                  <a16:creationId xmlns:a16="http://schemas.microsoft.com/office/drawing/2014/main" id="{107A3AA2-FAFD-4E7C-943A-B7AE90677B66}"/>
                </a:ext>
              </a:extLst>
            </p:cNvPr>
            <p:cNvSpPr/>
            <p:nvPr/>
          </p:nvSpPr>
          <p:spPr bwMode="auto">
            <a:xfrm>
              <a:off x="9305926" y="4424362"/>
              <a:ext cx="279400" cy="120650"/>
            </a:xfrm>
            <a:custGeom>
              <a:avLst/>
              <a:gdLst>
                <a:gd name="T0" fmla="*/ 2 w 207"/>
                <a:gd name="T1" fmla="*/ 28 h 90"/>
                <a:gd name="T2" fmla="*/ 14 w 207"/>
                <a:gd name="T3" fmla="*/ 32 h 90"/>
                <a:gd name="T4" fmla="*/ 27 w 207"/>
                <a:gd name="T5" fmla="*/ 39 h 90"/>
                <a:gd name="T6" fmla="*/ 27 w 207"/>
                <a:gd name="T7" fmla="*/ 11 h 90"/>
                <a:gd name="T8" fmla="*/ 58 w 207"/>
                <a:gd name="T9" fmla="*/ 33 h 90"/>
                <a:gd name="T10" fmla="*/ 65 w 207"/>
                <a:gd name="T11" fmla="*/ 2 h 90"/>
                <a:gd name="T12" fmla="*/ 80 w 207"/>
                <a:gd name="T13" fmla="*/ 27 h 90"/>
                <a:gd name="T14" fmla="*/ 97 w 207"/>
                <a:gd name="T15" fmla="*/ 0 h 90"/>
                <a:gd name="T16" fmla="*/ 115 w 207"/>
                <a:gd name="T17" fmla="*/ 37 h 90"/>
                <a:gd name="T18" fmla="*/ 138 w 207"/>
                <a:gd name="T19" fmla="*/ 10 h 90"/>
                <a:gd name="T20" fmla="*/ 147 w 207"/>
                <a:gd name="T21" fmla="*/ 46 h 90"/>
                <a:gd name="T22" fmla="*/ 178 w 207"/>
                <a:gd name="T23" fmla="*/ 26 h 90"/>
                <a:gd name="T24" fmla="*/ 176 w 207"/>
                <a:gd name="T25" fmla="*/ 59 h 90"/>
                <a:gd name="T26" fmla="*/ 204 w 207"/>
                <a:gd name="T27" fmla="*/ 52 h 90"/>
                <a:gd name="T28" fmla="*/ 195 w 207"/>
                <a:gd name="T29" fmla="*/ 75 h 90"/>
                <a:gd name="T30" fmla="*/ 144 w 207"/>
                <a:gd name="T31" fmla="*/ 90 h 90"/>
                <a:gd name="T32" fmla="*/ 145 w 207"/>
                <a:gd name="T33" fmla="*/ 89 h 90"/>
                <a:gd name="T34" fmla="*/ 156 w 207"/>
                <a:gd name="T35" fmla="*/ 77 h 90"/>
                <a:gd name="T36" fmla="*/ 123 w 207"/>
                <a:gd name="T37" fmla="*/ 78 h 90"/>
                <a:gd name="T38" fmla="*/ 123 w 207"/>
                <a:gd name="T39" fmla="*/ 78 h 90"/>
                <a:gd name="T40" fmla="*/ 124 w 207"/>
                <a:gd name="T41" fmla="*/ 49 h 90"/>
                <a:gd name="T42" fmla="*/ 103 w 207"/>
                <a:gd name="T43" fmla="*/ 70 h 90"/>
                <a:gd name="T44" fmla="*/ 91 w 207"/>
                <a:gd name="T45" fmla="*/ 36 h 90"/>
                <a:gd name="T46" fmla="*/ 73 w 207"/>
                <a:gd name="T47" fmla="*/ 69 h 90"/>
                <a:gd name="T48" fmla="*/ 44 w 207"/>
                <a:gd name="T49" fmla="*/ 45 h 90"/>
                <a:gd name="T50" fmla="*/ 48 w 207"/>
                <a:gd name="T51" fmla="*/ 67 h 90"/>
                <a:gd name="T52" fmla="*/ 28 w 207"/>
                <a:gd name="T53" fmla="*/ 60 h 90"/>
                <a:gd name="T54" fmla="*/ 27 w 207"/>
                <a:gd name="T55" fmla="*/ 62 h 90"/>
                <a:gd name="T56" fmla="*/ 0 w 207"/>
                <a:gd name="T57" fmla="*/ 38 h 90"/>
                <a:gd name="T58" fmla="*/ 2 w 207"/>
                <a:gd name="T59" fmla="*/ 2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7" h="90">
                  <a:moveTo>
                    <a:pt x="2" y="28"/>
                  </a:moveTo>
                  <a:cubicBezTo>
                    <a:pt x="6" y="30"/>
                    <a:pt x="10" y="31"/>
                    <a:pt x="14" y="32"/>
                  </a:cubicBezTo>
                  <a:cubicBezTo>
                    <a:pt x="19" y="34"/>
                    <a:pt x="23" y="37"/>
                    <a:pt x="27" y="39"/>
                  </a:cubicBezTo>
                  <a:cubicBezTo>
                    <a:pt x="24" y="30"/>
                    <a:pt x="25" y="20"/>
                    <a:pt x="27" y="11"/>
                  </a:cubicBezTo>
                  <a:cubicBezTo>
                    <a:pt x="39" y="15"/>
                    <a:pt x="50" y="24"/>
                    <a:pt x="58" y="33"/>
                  </a:cubicBezTo>
                  <a:cubicBezTo>
                    <a:pt x="57" y="24"/>
                    <a:pt x="60" y="10"/>
                    <a:pt x="65" y="2"/>
                  </a:cubicBezTo>
                  <a:cubicBezTo>
                    <a:pt x="72" y="7"/>
                    <a:pt x="78" y="18"/>
                    <a:pt x="80" y="27"/>
                  </a:cubicBezTo>
                  <a:cubicBezTo>
                    <a:pt x="81" y="18"/>
                    <a:pt x="89" y="4"/>
                    <a:pt x="97" y="0"/>
                  </a:cubicBezTo>
                  <a:cubicBezTo>
                    <a:pt x="107" y="11"/>
                    <a:pt x="113" y="23"/>
                    <a:pt x="115" y="37"/>
                  </a:cubicBezTo>
                  <a:cubicBezTo>
                    <a:pt x="119" y="28"/>
                    <a:pt x="127" y="11"/>
                    <a:pt x="138" y="10"/>
                  </a:cubicBezTo>
                  <a:cubicBezTo>
                    <a:pt x="147" y="21"/>
                    <a:pt x="144" y="34"/>
                    <a:pt x="147" y="46"/>
                  </a:cubicBezTo>
                  <a:cubicBezTo>
                    <a:pt x="153" y="35"/>
                    <a:pt x="166" y="26"/>
                    <a:pt x="178" y="26"/>
                  </a:cubicBezTo>
                  <a:cubicBezTo>
                    <a:pt x="181" y="37"/>
                    <a:pt x="176" y="48"/>
                    <a:pt x="176" y="59"/>
                  </a:cubicBezTo>
                  <a:cubicBezTo>
                    <a:pt x="186" y="55"/>
                    <a:pt x="194" y="50"/>
                    <a:pt x="204" y="52"/>
                  </a:cubicBezTo>
                  <a:cubicBezTo>
                    <a:pt x="207" y="53"/>
                    <a:pt x="200" y="65"/>
                    <a:pt x="195" y="75"/>
                  </a:cubicBezTo>
                  <a:cubicBezTo>
                    <a:pt x="179" y="82"/>
                    <a:pt x="162" y="88"/>
                    <a:pt x="144" y="90"/>
                  </a:cubicBezTo>
                  <a:cubicBezTo>
                    <a:pt x="144" y="90"/>
                    <a:pt x="145" y="89"/>
                    <a:pt x="145" y="89"/>
                  </a:cubicBezTo>
                  <a:cubicBezTo>
                    <a:pt x="149" y="85"/>
                    <a:pt x="152" y="81"/>
                    <a:pt x="156" y="77"/>
                  </a:cubicBezTo>
                  <a:cubicBezTo>
                    <a:pt x="145" y="76"/>
                    <a:pt x="133" y="73"/>
                    <a:pt x="123" y="78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68"/>
                    <a:pt x="126" y="58"/>
                    <a:pt x="124" y="49"/>
                  </a:cubicBezTo>
                  <a:cubicBezTo>
                    <a:pt x="112" y="49"/>
                    <a:pt x="107" y="60"/>
                    <a:pt x="103" y="70"/>
                  </a:cubicBezTo>
                  <a:cubicBezTo>
                    <a:pt x="104" y="59"/>
                    <a:pt x="101" y="42"/>
                    <a:pt x="91" y="36"/>
                  </a:cubicBezTo>
                  <a:cubicBezTo>
                    <a:pt x="82" y="47"/>
                    <a:pt x="76" y="56"/>
                    <a:pt x="73" y="69"/>
                  </a:cubicBezTo>
                  <a:cubicBezTo>
                    <a:pt x="70" y="58"/>
                    <a:pt x="55" y="49"/>
                    <a:pt x="44" y="45"/>
                  </a:cubicBezTo>
                  <a:cubicBezTo>
                    <a:pt x="43" y="53"/>
                    <a:pt x="46" y="60"/>
                    <a:pt x="48" y="67"/>
                  </a:cubicBezTo>
                  <a:cubicBezTo>
                    <a:pt x="45" y="63"/>
                    <a:pt x="30" y="52"/>
                    <a:pt x="28" y="60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17" y="55"/>
                    <a:pt x="8" y="47"/>
                    <a:pt x="0" y="38"/>
                  </a:cubicBezTo>
                  <a:cubicBezTo>
                    <a:pt x="1" y="35"/>
                    <a:pt x="2" y="31"/>
                    <a:pt x="2" y="28"/>
                  </a:cubicBezTo>
                  <a:close/>
                </a:path>
              </a:pathLst>
            </a:custGeom>
            <a:solidFill>
              <a:srgbClr val="048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39">
              <a:extLst>
                <a:ext uri="{FF2B5EF4-FFF2-40B4-BE49-F238E27FC236}">
                  <a16:creationId xmlns:a16="http://schemas.microsoft.com/office/drawing/2014/main" id="{1647B0FB-D6E2-4AD6-ABA2-442BB762D4E3}"/>
                </a:ext>
              </a:extLst>
            </p:cNvPr>
            <p:cNvSpPr/>
            <p:nvPr/>
          </p:nvSpPr>
          <p:spPr bwMode="auto">
            <a:xfrm>
              <a:off x="9342438" y="4471987"/>
              <a:ext cx="174625" cy="77788"/>
            </a:xfrm>
            <a:custGeom>
              <a:avLst/>
              <a:gdLst>
                <a:gd name="T0" fmla="*/ 1 w 129"/>
                <a:gd name="T1" fmla="*/ 24 h 57"/>
                <a:gd name="T2" fmla="*/ 21 w 129"/>
                <a:gd name="T3" fmla="*/ 31 h 57"/>
                <a:gd name="T4" fmla="*/ 17 w 129"/>
                <a:gd name="T5" fmla="*/ 9 h 57"/>
                <a:gd name="T6" fmla="*/ 46 w 129"/>
                <a:gd name="T7" fmla="*/ 33 h 57"/>
                <a:gd name="T8" fmla="*/ 64 w 129"/>
                <a:gd name="T9" fmla="*/ 0 h 57"/>
                <a:gd name="T10" fmla="*/ 76 w 129"/>
                <a:gd name="T11" fmla="*/ 34 h 57"/>
                <a:gd name="T12" fmla="*/ 97 w 129"/>
                <a:gd name="T13" fmla="*/ 13 h 57"/>
                <a:gd name="T14" fmla="*/ 96 w 129"/>
                <a:gd name="T15" fmla="*/ 42 h 57"/>
                <a:gd name="T16" fmla="*/ 96 w 129"/>
                <a:gd name="T17" fmla="*/ 42 h 57"/>
                <a:gd name="T18" fmla="*/ 96 w 129"/>
                <a:gd name="T19" fmla="*/ 42 h 57"/>
                <a:gd name="T20" fmla="*/ 129 w 129"/>
                <a:gd name="T21" fmla="*/ 41 h 57"/>
                <a:gd name="T22" fmla="*/ 118 w 129"/>
                <a:gd name="T23" fmla="*/ 53 h 57"/>
                <a:gd name="T24" fmla="*/ 117 w 129"/>
                <a:gd name="T25" fmla="*/ 54 h 57"/>
                <a:gd name="T26" fmla="*/ 72 w 129"/>
                <a:gd name="T27" fmla="*/ 54 h 57"/>
                <a:gd name="T28" fmla="*/ 0 w 129"/>
                <a:gd name="T29" fmla="*/ 26 h 57"/>
                <a:gd name="T30" fmla="*/ 1 w 129"/>
                <a:gd name="T31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57">
                  <a:moveTo>
                    <a:pt x="1" y="24"/>
                  </a:moveTo>
                  <a:cubicBezTo>
                    <a:pt x="3" y="16"/>
                    <a:pt x="18" y="27"/>
                    <a:pt x="21" y="31"/>
                  </a:cubicBezTo>
                  <a:cubicBezTo>
                    <a:pt x="19" y="24"/>
                    <a:pt x="16" y="17"/>
                    <a:pt x="17" y="9"/>
                  </a:cubicBezTo>
                  <a:cubicBezTo>
                    <a:pt x="28" y="13"/>
                    <a:pt x="43" y="22"/>
                    <a:pt x="46" y="33"/>
                  </a:cubicBezTo>
                  <a:cubicBezTo>
                    <a:pt x="49" y="20"/>
                    <a:pt x="55" y="11"/>
                    <a:pt x="64" y="0"/>
                  </a:cubicBezTo>
                  <a:cubicBezTo>
                    <a:pt x="74" y="6"/>
                    <a:pt x="77" y="23"/>
                    <a:pt x="76" y="34"/>
                  </a:cubicBezTo>
                  <a:cubicBezTo>
                    <a:pt x="80" y="24"/>
                    <a:pt x="85" y="13"/>
                    <a:pt x="97" y="13"/>
                  </a:cubicBezTo>
                  <a:cubicBezTo>
                    <a:pt x="99" y="22"/>
                    <a:pt x="96" y="32"/>
                    <a:pt x="96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106" y="37"/>
                    <a:pt x="118" y="40"/>
                    <a:pt x="129" y="41"/>
                  </a:cubicBezTo>
                  <a:cubicBezTo>
                    <a:pt x="125" y="45"/>
                    <a:pt x="122" y="49"/>
                    <a:pt x="118" y="53"/>
                  </a:cubicBezTo>
                  <a:cubicBezTo>
                    <a:pt x="118" y="53"/>
                    <a:pt x="117" y="54"/>
                    <a:pt x="117" y="54"/>
                  </a:cubicBezTo>
                  <a:cubicBezTo>
                    <a:pt x="102" y="56"/>
                    <a:pt x="88" y="57"/>
                    <a:pt x="72" y="54"/>
                  </a:cubicBezTo>
                  <a:cubicBezTo>
                    <a:pt x="46" y="51"/>
                    <a:pt x="21" y="41"/>
                    <a:pt x="0" y="26"/>
                  </a:cubicBezTo>
                  <a:cubicBezTo>
                    <a:pt x="0" y="25"/>
                    <a:pt x="0" y="25"/>
                    <a:pt x="1" y="24"/>
                  </a:cubicBezTo>
                  <a:close/>
                </a:path>
              </a:pathLst>
            </a:custGeom>
            <a:solidFill>
              <a:srgbClr val="017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40">
              <a:extLst>
                <a:ext uri="{FF2B5EF4-FFF2-40B4-BE49-F238E27FC236}">
                  <a16:creationId xmlns:a16="http://schemas.microsoft.com/office/drawing/2014/main" id="{D1637929-69E4-4CAE-98CA-FA6361085480}"/>
                </a:ext>
              </a:extLst>
            </p:cNvPr>
            <p:cNvSpPr/>
            <p:nvPr/>
          </p:nvSpPr>
          <p:spPr bwMode="auto">
            <a:xfrm>
              <a:off x="8820151" y="4348162"/>
              <a:ext cx="150813" cy="366713"/>
            </a:xfrm>
            <a:custGeom>
              <a:avLst/>
              <a:gdLst>
                <a:gd name="T0" fmla="*/ 22 w 112"/>
                <a:gd name="T1" fmla="*/ 27 h 271"/>
                <a:gd name="T2" fmla="*/ 1 w 112"/>
                <a:gd name="T3" fmla="*/ 246 h 271"/>
                <a:gd name="T4" fmla="*/ 56 w 112"/>
                <a:gd name="T5" fmla="*/ 270 h 271"/>
                <a:gd name="T6" fmla="*/ 106 w 112"/>
                <a:gd name="T7" fmla="*/ 240 h 271"/>
                <a:gd name="T8" fmla="*/ 69 w 112"/>
                <a:gd name="T9" fmla="*/ 18 h 271"/>
                <a:gd name="T10" fmla="*/ 22 w 112"/>
                <a:gd name="T11" fmla="*/ 27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271">
                  <a:moveTo>
                    <a:pt x="22" y="27"/>
                  </a:moveTo>
                  <a:cubicBezTo>
                    <a:pt x="26" y="45"/>
                    <a:pt x="0" y="220"/>
                    <a:pt x="1" y="246"/>
                  </a:cubicBezTo>
                  <a:cubicBezTo>
                    <a:pt x="2" y="253"/>
                    <a:pt x="27" y="271"/>
                    <a:pt x="56" y="270"/>
                  </a:cubicBezTo>
                  <a:cubicBezTo>
                    <a:pt x="88" y="268"/>
                    <a:pt x="100" y="251"/>
                    <a:pt x="106" y="240"/>
                  </a:cubicBezTo>
                  <a:cubicBezTo>
                    <a:pt x="112" y="229"/>
                    <a:pt x="73" y="67"/>
                    <a:pt x="69" y="18"/>
                  </a:cubicBezTo>
                  <a:cubicBezTo>
                    <a:pt x="42" y="0"/>
                    <a:pt x="31" y="17"/>
                    <a:pt x="22" y="27"/>
                  </a:cubicBezTo>
                  <a:close/>
                </a:path>
              </a:pathLst>
            </a:custGeom>
            <a:solidFill>
              <a:srgbClr val="8C6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2" name="Freeform 41">
              <a:extLst>
                <a:ext uri="{FF2B5EF4-FFF2-40B4-BE49-F238E27FC236}">
                  <a16:creationId xmlns:a16="http://schemas.microsoft.com/office/drawing/2014/main" id="{F89F5E24-E203-4ECE-9D24-19912F432168}"/>
                </a:ext>
              </a:extLst>
            </p:cNvPr>
            <p:cNvSpPr/>
            <p:nvPr/>
          </p:nvSpPr>
          <p:spPr bwMode="auto">
            <a:xfrm>
              <a:off x="8832851" y="4376737"/>
              <a:ext cx="96838" cy="320675"/>
            </a:xfrm>
            <a:custGeom>
              <a:avLst/>
              <a:gdLst>
                <a:gd name="T0" fmla="*/ 62 w 71"/>
                <a:gd name="T1" fmla="*/ 2 h 238"/>
                <a:gd name="T2" fmla="*/ 53 w 71"/>
                <a:gd name="T3" fmla="*/ 15 h 238"/>
                <a:gd name="T4" fmla="*/ 50 w 71"/>
                <a:gd name="T5" fmla="*/ 30 h 238"/>
                <a:gd name="T6" fmla="*/ 58 w 71"/>
                <a:gd name="T7" fmla="*/ 60 h 238"/>
                <a:gd name="T8" fmla="*/ 69 w 71"/>
                <a:gd name="T9" fmla="*/ 92 h 238"/>
                <a:gd name="T10" fmla="*/ 71 w 71"/>
                <a:gd name="T11" fmla="*/ 100 h 238"/>
                <a:gd name="T12" fmla="*/ 71 w 71"/>
                <a:gd name="T13" fmla="*/ 104 h 238"/>
                <a:gd name="T14" fmla="*/ 71 w 71"/>
                <a:gd name="T15" fmla="*/ 109 h 238"/>
                <a:gd name="T16" fmla="*/ 68 w 71"/>
                <a:gd name="T17" fmla="*/ 126 h 238"/>
                <a:gd name="T18" fmla="*/ 52 w 71"/>
                <a:gd name="T19" fmla="*/ 156 h 238"/>
                <a:gd name="T20" fmla="*/ 30 w 71"/>
                <a:gd name="T21" fmla="*/ 180 h 238"/>
                <a:gd name="T22" fmla="*/ 11 w 71"/>
                <a:gd name="T23" fmla="*/ 206 h 238"/>
                <a:gd name="T24" fmla="*/ 5 w 71"/>
                <a:gd name="T25" fmla="*/ 221 h 238"/>
                <a:gd name="T26" fmla="*/ 5 w 71"/>
                <a:gd name="T27" fmla="*/ 236 h 238"/>
                <a:gd name="T28" fmla="*/ 4 w 71"/>
                <a:gd name="T29" fmla="*/ 238 h 238"/>
                <a:gd name="T30" fmla="*/ 2 w 71"/>
                <a:gd name="T31" fmla="*/ 237 h 238"/>
                <a:gd name="T32" fmla="*/ 1 w 71"/>
                <a:gd name="T33" fmla="*/ 220 h 238"/>
                <a:gd name="T34" fmla="*/ 7 w 71"/>
                <a:gd name="T35" fmla="*/ 204 h 238"/>
                <a:gd name="T36" fmla="*/ 25 w 71"/>
                <a:gd name="T37" fmla="*/ 176 h 238"/>
                <a:gd name="T38" fmla="*/ 46 w 71"/>
                <a:gd name="T39" fmla="*/ 151 h 238"/>
                <a:gd name="T40" fmla="*/ 61 w 71"/>
                <a:gd name="T41" fmla="*/ 124 h 238"/>
                <a:gd name="T42" fmla="*/ 64 w 71"/>
                <a:gd name="T43" fmla="*/ 109 h 238"/>
                <a:gd name="T44" fmla="*/ 64 w 71"/>
                <a:gd name="T45" fmla="*/ 105 h 238"/>
                <a:gd name="T46" fmla="*/ 63 w 71"/>
                <a:gd name="T47" fmla="*/ 101 h 238"/>
                <a:gd name="T48" fmla="*/ 62 w 71"/>
                <a:gd name="T49" fmla="*/ 93 h 238"/>
                <a:gd name="T50" fmla="*/ 52 w 71"/>
                <a:gd name="T51" fmla="*/ 63 h 238"/>
                <a:gd name="T52" fmla="*/ 45 w 71"/>
                <a:gd name="T53" fmla="*/ 30 h 238"/>
                <a:gd name="T54" fmla="*/ 49 w 71"/>
                <a:gd name="T55" fmla="*/ 13 h 238"/>
                <a:gd name="T56" fmla="*/ 60 w 71"/>
                <a:gd name="T57" fmla="*/ 0 h 238"/>
                <a:gd name="T58" fmla="*/ 60 w 71"/>
                <a:gd name="T59" fmla="*/ 0 h 238"/>
                <a:gd name="T60" fmla="*/ 62 w 71"/>
                <a:gd name="T61" fmla="*/ 0 h 238"/>
                <a:gd name="T62" fmla="*/ 62 w 71"/>
                <a:gd name="T63" fmla="*/ 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238">
                  <a:moveTo>
                    <a:pt x="62" y="2"/>
                  </a:moveTo>
                  <a:cubicBezTo>
                    <a:pt x="58" y="6"/>
                    <a:pt x="55" y="10"/>
                    <a:pt x="53" y="15"/>
                  </a:cubicBezTo>
                  <a:cubicBezTo>
                    <a:pt x="51" y="19"/>
                    <a:pt x="50" y="25"/>
                    <a:pt x="50" y="30"/>
                  </a:cubicBezTo>
                  <a:cubicBezTo>
                    <a:pt x="50" y="40"/>
                    <a:pt x="54" y="50"/>
                    <a:pt x="58" y="60"/>
                  </a:cubicBezTo>
                  <a:cubicBezTo>
                    <a:pt x="62" y="70"/>
                    <a:pt x="66" y="80"/>
                    <a:pt x="69" y="92"/>
                  </a:cubicBezTo>
                  <a:cubicBezTo>
                    <a:pt x="70" y="94"/>
                    <a:pt x="70" y="97"/>
                    <a:pt x="71" y="100"/>
                  </a:cubicBezTo>
                  <a:cubicBezTo>
                    <a:pt x="71" y="102"/>
                    <a:pt x="71" y="103"/>
                    <a:pt x="71" y="104"/>
                  </a:cubicBezTo>
                  <a:cubicBezTo>
                    <a:pt x="71" y="106"/>
                    <a:pt x="71" y="107"/>
                    <a:pt x="71" y="109"/>
                  </a:cubicBezTo>
                  <a:cubicBezTo>
                    <a:pt x="71" y="115"/>
                    <a:pt x="70" y="120"/>
                    <a:pt x="68" y="126"/>
                  </a:cubicBezTo>
                  <a:cubicBezTo>
                    <a:pt x="65" y="137"/>
                    <a:pt x="59" y="147"/>
                    <a:pt x="52" y="156"/>
                  </a:cubicBezTo>
                  <a:cubicBezTo>
                    <a:pt x="45" y="164"/>
                    <a:pt x="37" y="172"/>
                    <a:pt x="30" y="180"/>
                  </a:cubicBezTo>
                  <a:cubicBezTo>
                    <a:pt x="22" y="188"/>
                    <a:pt x="16" y="197"/>
                    <a:pt x="11" y="206"/>
                  </a:cubicBezTo>
                  <a:cubicBezTo>
                    <a:pt x="9" y="211"/>
                    <a:pt x="6" y="216"/>
                    <a:pt x="5" y="221"/>
                  </a:cubicBezTo>
                  <a:cubicBezTo>
                    <a:pt x="3" y="226"/>
                    <a:pt x="3" y="231"/>
                    <a:pt x="5" y="236"/>
                  </a:cubicBezTo>
                  <a:cubicBezTo>
                    <a:pt x="5" y="237"/>
                    <a:pt x="4" y="238"/>
                    <a:pt x="4" y="238"/>
                  </a:cubicBezTo>
                  <a:cubicBezTo>
                    <a:pt x="3" y="238"/>
                    <a:pt x="2" y="238"/>
                    <a:pt x="2" y="237"/>
                  </a:cubicBezTo>
                  <a:cubicBezTo>
                    <a:pt x="0" y="232"/>
                    <a:pt x="0" y="226"/>
                    <a:pt x="1" y="220"/>
                  </a:cubicBezTo>
                  <a:cubicBezTo>
                    <a:pt x="3" y="214"/>
                    <a:pt x="5" y="209"/>
                    <a:pt x="7" y="204"/>
                  </a:cubicBezTo>
                  <a:cubicBezTo>
                    <a:pt x="11" y="194"/>
                    <a:pt x="18" y="185"/>
                    <a:pt x="25" y="176"/>
                  </a:cubicBezTo>
                  <a:cubicBezTo>
                    <a:pt x="32" y="168"/>
                    <a:pt x="40" y="160"/>
                    <a:pt x="46" y="151"/>
                  </a:cubicBezTo>
                  <a:cubicBezTo>
                    <a:pt x="53" y="143"/>
                    <a:pt x="59" y="134"/>
                    <a:pt x="61" y="124"/>
                  </a:cubicBezTo>
                  <a:cubicBezTo>
                    <a:pt x="63" y="119"/>
                    <a:pt x="63" y="114"/>
                    <a:pt x="64" y="109"/>
                  </a:cubicBezTo>
                  <a:cubicBezTo>
                    <a:pt x="64" y="107"/>
                    <a:pt x="64" y="106"/>
                    <a:pt x="64" y="105"/>
                  </a:cubicBezTo>
                  <a:cubicBezTo>
                    <a:pt x="64" y="103"/>
                    <a:pt x="64" y="102"/>
                    <a:pt x="63" y="101"/>
                  </a:cubicBezTo>
                  <a:cubicBezTo>
                    <a:pt x="63" y="98"/>
                    <a:pt x="63" y="96"/>
                    <a:pt x="62" y="93"/>
                  </a:cubicBezTo>
                  <a:cubicBezTo>
                    <a:pt x="60" y="83"/>
                    <a:pt x="56" y="73"/>
                    <a:pt x="52" y="63"/>
                  </a:cubicBezTo>
                  <a:cubicBezTo>
                    <a:pt x="48" y="52"/>
                    <a:pt x="45" y="41"/>
                    <a:pt x="45" y="30"/>
                  </a:cubicBezTo>
                  <a:cubicBezTo>
                    <a:pt x="45" y="24"/>
                    <a:pt x="47" y="18"/>
                    <a:pt x="49" y="13"/>
                  </a:cubicBezTo>
                  <a:cubicBezTo>
                    <a:pt x="52" y="8"/>
                    <a:pt x="56" y="4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0"/>
                    <a:pt x="61" y="0"/>
                    <a:pt x="62" y="0"/>
                  </a:cubicBezTo>
                  <a:cubicBezTo>
                    <a:pt x="62" y="1"/>
                    <a:pt x="62" y="1"/>
                    <a:pt x="62" y="2"/>
                  </a:cubicBezTo>
                  <a:close/>
                </a:path>
              </a:pathLst>
            </a:custGeom>
            <a:solidFill>
              <a:srgbClr val="775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3" name="Freeform 42">
              <a:extLst>
                <a:ext uri="{FF2B5EF4-FFF2-40B4-BE49-F238E27FC236}">
                  <a16:creationId xmlns:a16="http://schemas.microsoft.com/office/drawing/2014/main" id="{96369E8C-9078-4EA3-9054-35D48FF9A778}"/>
                </a:ext>
              </a:extLst>
            </p:cNvPr>
            <p:cNvSpPr/>
            <p:nvPr/>
          </p:nvSpPr>
          <p:spPr bwMode="auto">
            <a:xfrm>
              <a:off x="8824913" y="4379912"/>
              <a:ext cx="79375" cy="249238"/>
            </a:xfrm>
            <a:custGeom>
              <a:avLst/>
              <a:gdLst>
                <a:gd name="T0" fmla="*/ 54 w 59"/>
                <a:gd name="T1" fmla="*/ 2 h 184"/>
                <a:gd name="T2" fmla="*/ 47 w 59"/>
                <a:gd name="T3" fmla="*/ 12 h 184"/>
                <a:gd name="T4" fmla="*/ 44 w 59"/>
                <a:gd name="T5" fmla="*/ 24 h 184"/>
                <a:gd name="T6" fmla="*/ 48 w 59"/>
                <a:gd name="T7" fmla="*/ 48 h 184"/>
                <a:gd name="T8" fmla="*/ 55 w 59"/>
                <a:gd name="T9" fmla="*/ 72 h 184"/>
                <a:gd name="T10" fmla="*/ 59 w 59"/>
                <a:gd name="T11" fmla="*/ 85 h 184"/>
                <a:gd name="T12" fmla="*/ 59 w 59"/>
                <a:gd name="T13" fmla="*/ 99 h 184"/>
                <a:gd name="T14" fmla="*/ 53 w 59"/>
                <a:gd name="T15" fmla="*/ 125 h 184"/>
                <a:gd name="T16" fmla="*/ 38 w 59"/>
                <a:gd name="T17" fmla="*/ 147 h 184"/>
                <a:gd name="T18" fmla="*/ 19 w 59"/>
                <a:gd name="T19" fmla="*/ 165 h 184"/>
                <a:gd name="T20" fmla="*/ 2 w 59"/>
                <a:gd name="T21" fmla="*/ 183 h 184"/>
                <a:gd name="T22" fmla="*/ 1 w 59"/>
                <a:gd name="T23" fmla="*/ 184 h 184"/>
                <a:gd name="T24" fmla="*/ 0 w 59"/>
                <a:gd name="T25" fmla="*/ 182 h 184"/>
                <a:gd name="T26" fmla="*/ 7 w 59"/>
                <a:gd name="T27" fmla="*/ 171 h 184"/>
                <a:gd name="T28" fmla="*/ 17 w 59"/>
                <a:gd name="T29" fmla="*/ 162 h 184"/>
                <a:gd name="T30" fmla="*/ 35 w 59"/>
                <a:gd name="T31" fmla="*/ 144 h 184"/>
                <a:gd name="T32" fmla="*/ 49 w 59"/>
                <a:gd name="T33" fmla="*/ 123 h 184"/>
                <a:gd name="T34" fmla="*/ 54 w 59"/>
                <a:gd name="T35" fmla="*/ 99 h 184"/>
                <a:gd name="T36" fmla="*/ 53 w 59"/>
                <a:gd name="T37" fmla="*/ 86 h 184"/>
                <a:gd name="T38" fmla="*/ 50 w 59"/>
                <a:gd name="T39" fmla="*/ 74 h 184"/>
                <a:gd name="T40" fmla="*/ 42 w 59"/>
                <a:gd name="T41" fmla="*/ 50 h 184"/>
                <a:gd name="T42" fmla="*/ 38 w 59"/>
                <a:gd name="T43" fmla="*/ 23 h 184"/>
                <a:gd name="T44" fmla="*/ 42 w 59"/>
                <a:gd name="T45" fmla="*/ 10 h 184"/>
                <a:gd name="T46" fmla="*/ 52 w 59"/>
                <a:gd name="T47" fmla="*/ 0 h 184"/>
                <a:gd name="T48" fmla="*/ 52 w 59"/>
                <a:gd name="T49" fmla="*/ 0 h 184"/>
                <a:gd name="T50" fmla="*/ 54 w 59"/>
                <a:gd name="T51" fmla="*/ 1 h 184"/>
                <a:gd name="T52" fmla="*/ 54 w 59"/>
                <a:gd name="T53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184">
                  <a:moveTo>
                    <a:pt x="54" y="2"/>
                  </a:moveTo>
                  <a:cubicBezTo>
                    <a:pt x="51" y="6"/>
                    <a:pt x="49" y="9"/>
                    <a:pt x="47" y="12"/>
                  </a:cubicBezTo>
                  <a:cubicBezTo>
                    <a:pt x="45" y="16"/>
                    <a:pt x="44" y="20"/>
                    <a:pt x="44" y="24"/>
                  </a:cubicBezTo>
                  <a:cubicBezTo>
                    <a:pt x="43" y="32"/>
                    <a:pt x="45" y="40"/>
                    <a:pt x="48" y="48"/>
                  </a:cubicBezTo>
                  <a:cubicBezTo>
                    <a:pt x="50" y="56"/>
                    <a:pt x="53" y="64"/>
                    <a:pt x="55" y="72"/>
                  </a:cubicBezTo>
                  <a:cubicBezTo>
                    <a:pt x="57" y="77"/>
                    <a:pt x="58" y="81"/>
                    <a:pt x="59" y="85"/>
                  </a:cubicBezTo>
                  <a:cubicBezTo>
                    <a:pt x="59" y="90"/>
                    <a:pt x="59" y="94"/>
                    <a:pt x="59" y="99"/>
                  </a:cubicBezTo>
                  <a:cubicBezTo>
                    <a:pt x="59" y="108"/>
                    <a:pt x="56" y="117"/>
                    <a:pt x="53" y="125"/>
                  </a:cubicBezTo>
                  <a:cubicBezTo>
                    <a:pt x="49" y="133"/>
                    <a:pt x="44" y="140"/>
                    <a:pt x="38" y="147"/>
                  </a:cubicBezTo>
                  <a:cubicBezTo>
                    <a:pt x="32" y="153"/>
                    <a:pt x="26" y="159"/>
                    <a:pt x="19" y="165"/>
                  </a:cubicBezTo>
                  <a:cubicBezTo>
                    <a:pt x="12" y="170"/>
                    <a:pt x="5" y="175"/>
                    <a:pt x="2" y="183"/>
                  </a:cubicBezTo>
                  <a:cubicBezTo>
                    <a:pt x="2" y="184"/>
                    <a:pt x="1" y="184"/>
                    <a:pt x="1" y="184"/>
                  </a:cubicBezTo>
                  <a:cubicBezTo>
                    <a:pt x="0" y="183"/>
                    <a:pt x="0" y="183"/>
                    <a:pt x="0" y="182"/>
                  </a:cubicBezTo>
                  <a:cubicBezTo>
                    <a:pt x="1" y="178"/>
                    <a:pt x="4" y="174"/>
                    <a:pt x="7" y="171"/>
                  </a:cubicBezTo>
                  <a:cubicBezTo>
                    <a:pt x="10" y="168"/>
                    <a:pt x="14" y="165"/>
                    <a:pt x="17" y="162"/>
                  </a:cubicBezTo>
                  <a:cubicBezTo>
                    <a:pt x="24" y="157"/>
                    <a:pt x="30" y="151"/>
                    <a:pt x="35" y="144"/>
                  </a:cubicBezTo>
                  <a:cubicBezTo>
                    <a:pt x="41" y="138"/>
                    <a:pt x="45" y="131"/>
                    <a:pt x="49" y="123"/>
                  </a:cubicBezTo>
                  <a:cubicBezTo>
                    <a:pt x="52" y="115"/>
                    <a:pt x="54" y="107"/>
                    <a:pt x="54" y="99"/>
                  </a:cubicBezTo>
                  <a:cubicBezTo>
                    <a:pt x="54" y="95"/>
                    <a:pt x="54" y="90"/>
                    <a:pt x="53" y="86"/>
                  </a:cubicBezTo>
                  <a:cubicBezTo>
                    <a:pt x="53" y="82"/>
                    <a:pt x="51" y="78"/>
                    <a:pt x="50" y="74"/>
                  </a:cubicBezTo>
                  <a:cubicBezTo>
                    <a:pt x="47" y="66"/>
                    <a:pt x="44" y="58"/>
                    <a:pt x="42" y="50"/>
                  </a:cubicBezTo>
                  <a:cubicBezTo>
                    <a:pt x="39" y="41"/>
                    <a:pt x="37" y="32"/>
                    <a:pt x="38" y="23"/>
                  </a:cubicBezTo>
                  <a:cubicBezTo>
                    <a:pt x="38" y="18"/>
                    <a:pt x="39" y="14"/>
                    <a:pt x="42" y="10"/>
                  </a:cubicBezTo>
                  <a:cubicBezTo>
                    <a:pt x="44" y="5"/>
                    <a:pt x="48" y="2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4" y="0"/>
                    <a:pt x="54" y="1"/>
                  </a:cubicBezTo>
                  <a:cubicBezTo>
                    <a:pt x="54" y="1"/>
                    <a:pt x="54" y="2"/>
                    <a:pt x="54" y="2"/>
                  </a:cubicBezTo>
                  <a:close/>
                </a:path>
              </a:pathLst>
            </a:custGeom>
            <a:solidFill>
              <a:srgbClr val="775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4" name="Freeform 43">
              <a:extLst>
                <a:ext uri="{FF2B5EF4-FFF2-40B4-BE49-F238E27FC236}">
                  <a16:creationId xmlns:a16="http://schemas.microsoft.com/office/drawing/2014/main" id="{4309B03C-873F-4CD5-A769-46EE80D8B610}"/>
                </a:ext>
              </a:extLst>
            </p:cNvPr>
            <p:cNvSpPr/>
            <p:nvPr/>
          </p:nvSpPr>
          <p:spPr bwMode="auto">
            <a:xfrm>
              <a:off x="8829676" y="4430712"/>
              <a:ext cx="47625" cy="141288"/>
            </a:xfrm>
            <a:custGeom>
              <a:avLst/>
              <a:gdLst>
                <a:gd name="T0" fmla="*/ 15 w 35"/>
                <a:gd name="T1" fmla="*/ 1 h 105"/>
                <a:gd name="T2" fmla="*/ 23 w 35"/>
                <a:gd name="T3" fmla="*/ 30 h 105"/>
                <a:gd name="T4" fmla="*/ 29 w 35"/>
                <a:gd name="T5" fmla="*/ 44 h 105"/>
                <a:gd name="T6" fmla="*/ 34 w 35"/>
                <a:gd name="T7" fmla="*/ 59 h 105"/>
                <a:gd name="T8" fmla="*/ 34 w 35"/>
                <a:gd name="T9" fmla="*/ 75 h 105"/>
                <a:gd name="T10" fmla="*/ 29 w 35"/>
                <a:gd name="T11" fmla="*/ 90 h 105"/>
                <a:gd name="T12" fmla="*/ 24 w 35"/>
                <a:gd name="T13" fmla="*/ 97 h 105"/>
                <a:gd name="T14" fmla="*/ 17 w 35"/>
                <a:gd name="T15" fmla="*/ 102 h 105"/>
                <a:gd name="T16" fmla="*/ 1 w 35"/>
                <a:gd name="T17" fmla="*/ 105 h 105"/>
                <a:gd name="T18" fmla="*/ 0 w 35"/>
                <a:gd name="T19" fmla="*/ 103 h 105"/>
                <a:gd name="T20" fmla="*/ 1 w 35"/>
                <a:gd name="T21" fmla="*/ 102 h 105"/>
                <a:gd name="T22" fmla="*/ 15 w 35"/>
                <a:gd name="T23" fmla="*/ 98 h 105"/>
                <a:gd name="T24" fmla="*/ 21 w 35"/>
                <a:gd name="T25" fmla="*/ 94 h 105"/>
                <a:gd name="T26" fmla="*/ 24 w 35"/>
                <a:gd name="T27" fmla="*/ 88 h 105"/>
                <a:gd name="T28" fmla="*/ 29 w 35"/>
                <a:gd name="T29" fmla="*/ 74 h 105"/>
                <a:gd name="T30" fmla="*/ 28 w 35"/>
                <a:gd name="T31" fmla="*/ 60 h 105"/>
                <a:gd name="T32" fmla="*/ 18 w 35"/>
                <a:gd name="T33" fmla="*/ 31 h 105"/>
                <a:gd name="T34" fmla="*/ 14 w 35"/>
                <a:gd name="T35" fmla="*/ 17 h 105"/>
                <a:gd name="T36" fmla="*/ 12 w 35"/>
                <a:gd name="T37" fmla="*/ 1 h 105"/>
                <a:gd name="T38" fmla="*/ 12 w 35"/>
                <a:gd name="T39" fmla="*/ 1 h 105"/>
                <a:gd name="T40" fmla="*/ 14 w 35"/>
                <a:gd name="T41" fmla="*/ 0 h 105"/>
                <a:gd name="T42" fmla="*/ 15 w 35"/>
                <a:gd name="T43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105">
                  <a:moveTo>
                    <a:pt x="15" y="1"/>
                  </a:moveTo>
                  <a:cubicBezTo>
                    <a:pt x="15" y="11"/>
                    <a:pt x="19" y="20"/>
                    <a:pt x="23" y="30"/>
                  </a:cubicBezTo>
                  <a:cubicBezTo>
                    <a:pt x="25" y="34"/>
                    <a:pt x="27" y="39"/>
                    <a:pt x="29" y="44"/>
                  </a:cubicBezTo>
                  <a:cubicBezTo>
                    <a:pt x="31" y="49"/>
                    <a:pt x="33" y="54"/>
                    <a:pt x="34" y="59"/>
                  </a:cubicBezTo>
                  <a:cubicBezTo>
                    <a:pt x="35" y="64"/>
                    <a:pt x="35" y="70"/>
                    <a:pt x="34" y="75"/>
                  </a:cubicBezTo>
                  <a:cubicBezTo>
                    <a:pt x="33" y="80"/>
                    <a:pt x="31" y="86"/>
                    <a:pt x="29" y="90"/>
                  </a:cubicBezTo>
                  <a:cubicBezTo>
                    <a:pt x="27" y="93"/>
                    <a:pt x="26" y="95"/>
                    <a:pt x="24" y="97"/>
                  </a:cubicBezTo>
                  <a:cubicBezTo>
                    <a:pt x="22" y="99"/>
                    <a:pt x="20" y="101"/>
                    <a:pt x="17" y="102"/>
                  </a:cubicBezTo>
                  <a:cubicBezTo>
                    <a:pt x="12" y="104"/>
                    <a:pt x="7" y="105"/>
                    <a:pt x="1" y="105"/>
                  </a:cubicBezTo>
                  <a:cubicBezTo>
                    <a:pt x="1" y="105"/>
                    <a:pt x="0" y="104"/>
                    <a:pt x="0" y="103"/>
                  </a:cubicBezTo>
                  <a:cubicBezTo>
                    <a:pt x="0" y="103"/>
                    <a:pt x="1" y="102"/>
                    <a:pt x="1" y="102"/>
                  </a:cubicBezTo>
                  <a:cubicBezTo>
                    <a:pt x="6" y="102"/>
                    <a:pt x="11" y="101"/>
                    <a:pt x="15" y="98"/>
                  </a:cubicBezTo>
                  <a:cubicBezTo>
                    <a:pt x="17" y="97"/>
                    <a:pt x="19" y="96"/>
                    <a:pt x="21" y="94"/>
                  </a:cubicBezTo>
                  <a:cubicBezTo>
                    <a:pt x="22" y="92"/>
                    <a:pt x="23" y="90"/>
                    <a:pt x="24" y="88"/>
                  </a:cubicBezTo>
                  <a:cubicBezTo>
                    <a:pt x="27" y="83"/>
                    <a:pt x="28" y="79"/>
                    <a:pt x="29" y="74"/>
                  </a:cubicBezTo>
                  <a:cubicBezTo>
                    <a:pt x="30" y="69"/>
                    <a:pt x="29" y="65"/>
                    <a:pt x="28" y="60"/>
                  </a:cubicBezTo>
                  <a:cubicBezTo>
                    <a:pt x="27" y="50"/>
                    <a:pt x="22" y="41"/>
                    <a:pt x="18" y="31"/>
                  </a:cubicBezTo>
                  <a:cubicBezTo>
                    <a:pt x="17" y="27"/>
                    <a:pt x="15" y="22"/>
                    <a:pt x="14" y="17"/>
                  </a:cubicBezTo>
                  <a:cubicBezTo>
                    <a:pt x="13" y="11"/>
                    <a:pt x="12" y="6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5" y="0"/>
                    <a:pt x="15" y="0"/>
                    <a:pt x="15" y="1"/>
                  </a:cubicBezTo>
                  <a:close/>
                </a:path>
              </a:pathLst>
            </a:custGeom>
            <a:solidFill>
              <a:srgbClr val="775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44">
              <a:extLst>
                <a:ext uri="{FF2B5EF4-FFF2-40B4-BE49-F238E27FC236}">
                  <a16:creationId xmlns:a16="http://schemas.microsoft.com/office/drawing/2014/main" id="{942BB821-A54C-4C7D-AC74-1A891AED271A}"/>
                </a:ext>
              </a:extLst>
            </p:cNvPr>
            <p:cNvSpPr/>
            <p:nvPr/>
          </p:nvSpPr>
          <p:spPr bwMode="auto">
            <a:xfrm>
              <a:off x="8913813" y="4576762"/>
              <a:ext cx="38100" cy="128588"/>
            </a:xfrm>
            <a:custGeom>
              <a:avLst/>
              <a:gdLst>
                <a:gd name="T0" fmla="*/ 27 w 28"/>
                <a:gd name="T1" fmla="*/ 2 h 95"/>
                <a:gd name="T2" fmla="*/ 14 w 28"/>
                <a:gd name="T3" fmla="*/ 22 h 95"/>
                <a:gd name="T4" fmla="*/ 8 w 28"/>
                <a:gd name="T5" fmla="*/ 46 h 95"/>
                <a:gd name="T6" fmla="*/ 8 w 28"/>
                <a:gd name="T7" fmla="*/ 70 h 95"/>
                <a:gd name="T8" fmla="*/ 17 w 28"/>
                <a:gd name="T9" fmla="*/ 93 h 95"/>
                <a:gd name="T10" fmla="*/ 16 w 28"/>
                <a:gd name="T11" fmla="*/ 95 h 95"/>
                <a:gd name="T12" fmla="*/ 15 w 28"/>
                <a:gd name="T13" fmla="*/ 94 h 95"/>
                <a:gd name="T14" fmla="*/ 3 w 28"/>
                <a:gd name="T15" fmla="*/ 71 h 95"/>
                <a:gd name="T16" fmla="*/ 1 w 28"/>
                <a:gd name="T17" fmla="*/ 45 h 95"/>
                <a:gd name="T18" fmla="*/ 9 w 28"/>
                <a:gd name="T19" fmla="*/ 20 h 95"/>
                <a:gd name="T20" fmla="*/ 25 w 28"/>
                <a:gd name="T21" fmla="*/ 0 h 95"/>
                <a:gd name="T22" fmla="*/ 25 w 28"/>
                <a:gd name="T23" fmla="*/ 0 h 95"/>
                <a:gd name="T24" fmla="*/ 27 w 28"/>
                <a:gd name="T25" fmla="*/ 0 h 95"/>
                <a:gd name="T26" fmla="*/ 27 w 28"/>
                <a:gd name="T27" fmla="*/ 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95">
                  <a:moveTo>
                    <a:pt x="27" y="2"/>
                  </a:moveTo>
                  <a:cubicBezTo>
                    <a:pt x="21" y="8"/>
                    <a:pt x="17" y="15"/>
                    <a:pt x="14" y="22"/>
                  </a:cubicBezTo>
                  <a:cubicBezTo>
                    <a:pt x="11" y="30"/>
                    <a:pt x="9" y="38"/>
                    <a:pt x="8" y="46"/>
                  </a:cubicBezTo>
                  <a:cubicBezTo>
                    <a:pt x="7" y="54"/>
                    <a:pt x="7" y="62"/>
                    <a:pt x="8" y="70"/>
                  </a:cubicBezTo>
                  <a:cubicBezTo>
                    <a:pt x="10" y="78"/>
                    <a:pt x="13" y="86"/>
                    <a:pt x="17" y="93"/>
                  </a:cubicBezTo>
                  <a:cubicBezTo>
                    <a:pt x="17" y="93"/>
                    <a:pt x="17" y="94"/>
                    <a:pt x="16" y="95"/>
                  </a:cubicBezTo>
                  <a:cubicBezTo>
                    <a:pt x="16" y="95"/>
                    <a:pt x="15" y="95"/>
                    <a:pt x="15" y="94"/>
                  </a:cubicBezTo>
                  <a:cubicBezTo>
                    <a:pt x="9" y="88"/>
                    <a:pt x="5" y="80"/>
                    <a:pt x="3" y="71"/>
                  </a:cubicBezTo>
                  <a:cubicBezTo>
                    <a:pt x="1" y="63"/>
                    <a:pt x="0" y="54"/>
                    <a:pt x="1" y="45"/>
                  </a:cubicBezTo>
                  <a:cubicBezTo>
                    <a:pt x="2" y="36"/>
                    <a:pt x="5" y="28"/>
                    <a:pt x="9" y="20"/>
                  </a:cubicBezTo>
                  <a:cubicBezTo>
                    <a:pt x="13" y="12"/>
                    <a:pt x="19" y="5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8" y="1"/>
                    <a:pt x="27" y="1"/>
                    <a:pt x="27" y="2"/>
                  </a:cubicBezTo>
                  <a:close/>
                </a:path>
              </a:pathLst>
            </a:custGeom>
            <a:solidFill>
              <a:srgbClr val="775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45">
              <a:extLst>
                <a:ext uri="{FF2B5EF4-FFF2-40B4-BE49-F238E27FC236}">
                  <a16:creationId xmlns:a16="http://schemas.microsoft.com/office/drawing/2014/main" id="{FD057772-E68E-4FA4-8705-9785EE4104C9}"/>
                </a:ext>
              </a:extLst>
            </p:cNvPr>
            <p:cNvSpPr/>
            <p:nvPr/>
          </p:nvSpPr>
          <p:spPr bwMode="auto">
            <a:xfrm>
              <a:off x="8932863" y="4611687"/>
              <a:ext cx="25400" cy="82550"/>
            </a:xfrm>
            <a:custGeom>
              <a:avLst/>
              <a:gdLst>
                <a:gd name="T0" fmla="*/ 18 w 19"/>
                <a:gd name="T1" fmla="*/ 3 h 61"/>
                <a:gd name="T2" fmla="*/ 9 w 19"/>
                <a:gd name="T3" fmla="*/ 15 h 61"/>
                <a:gd name="T4" fmla="*/ 5 w 19"/>
                <a:gd name="T5" fmla="*/ 30 h 61"/>
                <a:gd name="T6" fmla="*/ 6 w 19"/>
                <a:gd name="T7" fmla="*/ 45 h 61"/>
                <a:gd name="T8" fmla="*/ 12 w 19"/>
                <a:gd name="T9" fmla="*/ 59 h 61"/>
                <a:gd name="T10" fmla="*/ 12 w 19"/>
                <a:gd name="T11" fmla="*/ 61 h 61"/>
                <a:gd name="T12" fmla="*/ 10 w 19"/>
                <a:gd name="T13" fmla="*/ 61 h 61"/>
                <a:gd name="T14" fmla="*/ 2 w 19"/>
                <a:gd name="T15" fmla="*/ 46 h 61"/>
                <a:gd name="T16" fmla="*/ 1 w 19"/>
                <a:gd name="T17" fmla="*/ 29 h 61"/>
                <a:gd name="T18" fmla="*/ 5 w 19"/>
                <a:gd name="T19" fmla="*/ 13 h 61"/>
                <a:gd name="T20" fmla="*/ 17 w 19"/>
                <a:gd name="T21" fmla="*/ 1 h 61"/>
                <a:gd name="T22" fmla="*/ 17 w 19"/>
                <a:gd name="T23" fmla="*/ 1 h 61"/>
                <a:gd name="T24" fmla="*/ 19 w 19"/>
                <a:gd name="T25" fmla="*/ 1 h 61"/>
                <a:gd name="T26" fmla="*/ 18 w 19"/>
                <a:gd name="T27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61">
                  <a:moveTo>
                    <a:pt x="18" y="3"/>
                  </a:moveTo>
                  <a:cubicBezTo>
                    <a:pt x="14" y="6"/>
                    <a:pt x="11" y="11"/>
                    <a:pt x="9" y="15"/>
                  </a:cubicBezTo>
                  <a:cubicBezTo>
                    <a:pt x="7" y="20"/>
                    <a:pt x="6" y="25"/>
                    <a:pt x="5" y="30"/>
                  </a:cubicBezTo>
                  <a:cubicBezTo>
                    <a:pt x="5" y="35"/>
                    <a:pt x="5" y="40"/>
                    <a:pt x="6" y="45"/>
                  </a:cubicBezTo>
                  <a:cubicBezTo>
                    <a:pt x="7" y="50"/>
                    <a:pt x="9" y="55"/>
                    <a:pt x="12" y="59"/>
                  </a:cubicBezTo>
                  <a:cubicBezTo>
                    <a:pt x="12" y="60"/>
                    <a:pt x="12" y="61"/>
                    <a:pt x="12" y="61"/>
                  </a:cubicBezTo>
                  <a:cubicBezTo>
                    <a:pt x="11" y="61"/>
                    <a:pt x="11" y="61"/>
                    <a:pt x="10" y="61"/>
                  </a:cubicBezTo>
                  <a:cubicBezTo>
                    <a:pt x="6" y="57"/>
                    <a:pt x="3" y="52"/>
                    <a:pt x="2" y="46"/>
                  </a:cubicBezTo>
                  <a:cubicBezTo>
                    <a:pt x="0" y="41"/>
                    <a:pt x="0" y="35"/>
                    <a:pt x="1" y="29"/>
                  </a:cubicBezTo>
                  <a:cubicBezTo>
                    <a:pt x="1" y="24"/>
                    <a:pt x="3" y="18"/>
                    <a:pt x="5" y="13"/>
                  </a:cubicBezTo>
                  <a:cubicBezTo>
                    <a:pt x="8" y="8"/>
                    <a:pt x="12" y="4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19" y="3"/>
                    <a:pt x="18" y="3"/>
                  </a:cubicBezTo>
                  <a:close/>
                </a:path>
              </a:pathLst>
            </a:custGeom>
            <a:solidFill>
              <a:srgbClr val="775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7" name="Freeform 46">
              <a:extLst>
                <a:ext uri="{FF2B5EF4-FFF2-40B4-BE49-F238E27FC236}">
                  <a16:creationId xmlns:a16="http://schemas.microsoft.com/office/drawing/2014/main" id="{A0AB93F1-4A74-4833-B8FB-AF8585A26902}"/>
                </a:ext>
              </a:extLst>
            </p:cNvPr>
            <p:cNvSpPr/>
            <p:nvPr/>
          </p:nvSpPr>
          <p:spPr bwMode="auto">
            <a:xfrm>
              <a:off x="8472488" y="3738562"/>
              <a:ext cx="785813" cy="738188"/>
            </a:xfrm>
            <a:custGeom>
              <a:avLst/>
              <a:gdLst>
                <a:gd name="T0" fmla="*/ 544 w 582"/>
                <a:gd name="T1" fmla="*/ 197 h 545"/>
                <a:gd name="T2" fmla="*/ 360 w 582"/>
                <a:gd name="T3" fmla="*/ 503 h 545"/>
                <a:gd name="T4" fmla="*/ 38 w 582"/>
                <a:gd name="T5" fmla="*/ 348 h 545"/>
                <a:gd name="T6" fmla="*/ 222 w 582"/>
                <a:gd name="T7" fmla="*/ 42 h 545"/>
                <a:gd name="T8" fmla="*/ 544 w 582"/>
                <a:gd name="T9" fmla="*/ 197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2" h="545">
                  <a:moveTo>
                    <a:pt x="544" y="197"/>
                  </a:moveTo>
                  <a:cubicBezTo>
                    <a:pt x="582" y="324"/>
                    <a:pt x="499" y="461"/>
                    <a:pt x="360" y="503"/>
                  </a:cubicBezTo>
                  <a:cubicBezTo>
                    <a:pt x="220" y="545"/>
                    <a:pt x="76" y="476"/>
                    <a:pt x="38" y="348"/>
                  </a:cubicBezTo>
                  <a:cubicBezTo>
                    <a:pt x="0" y="221"/>
                    <a:pt x="82" y="84"/>
                    <a:pt x="222" y="42"/>
                  </a:cubicBezTo>
                  <a:cubicBezTo>
                    <a:pt x="361" y="0"/>
                    <a:pt x="506" y="70"/>
                    <a:pt x="544" y="197"/>
                  </a:cubicBezTo>
                  <a:close/>
                </a:path>
              </a:pathLst>
            </a:custGeom>
            <a:solidFill>
              <a:srgbClr val="017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Freeform 47">
              <a:extLst>
                <a:ext uri="{FF2B5EF4-FFF2-40B4-BE49-F238E27FC236}">
                  <a16:creationId xmlns:a16="http://schemas.microsoft.com/office/drawing/2014/main" id="{E4B7E470-780B-41F3-BC37-39DB9FDF6C84}"/>
                </a:ext>
              </a:extLst>
            </p:cNvPr>
            <p:cNvSpPr/>
            <p:nvPr/>
          </p:nvSpPr>
          <p:spPr bwMode="auto">
            <a:xfrm>
              <a:off x="8539163" y="3784600"/>
              <a:ext cx="642938" cy="606425"/>
            </a:xfrm>
            <a:custGeom>
              <a:avLst/>
              <a:gdLst>
                <a:gd name="T0" fmla="*/ 106 w 476"/>
                <a:gd name="T1" fmla="*/ 82 h 448"/>
                <a:gd name="T2" fmla="*/ 120 w 476"/>
                <a:gd name="T3" fmla="*/ 35 h 448"/>
                <a:gd name="T4" fmla="*/ 159 w 476"/>
                <a:gd name="T5" fmla="*/ 50 h 448"/>
                <a:gd name="T6" fmla="*/ 193 w 476"/>
                <a:gd name="T7" fmla="*/ 6 h 448"/>
                <a:gd name="T8" fmla="*/ 227 w 476"/>
                <a:gd name="T9" fmla="*/ 33 h 448"/>
                <a:gd name="T10" fmla="*/ 286 w 476"/>
                <a:gd name="T11" fmla="*/ 13 h 448"/>
                <a:gd name="T12" fmla="*/ 308 w 476"/>
                <a:gd name="T13" fmla="*/ 56 h 448"/>
                <a:gd name="T14" fmla="*/ 358 w 476"/>
                <a:gd name="T15" fmla="*/ 36 h 448"/>
                <a:gd name="T16" fmla="*/ 366 w 476"/>
                <a:gd name="T17" fmla="*/ 71 h 448"/>
                <a:gd name="T18" fmla="*/ 418 w 476"/>
                <a:gd name="T19" fmla="*/ 90 h 448"/>
                <a:gd name="T20" fmla="*/ 420 w 476"/>
                <a:gd name="T21" fmla="*/ 146 h 448"/>
                <a:gd name="T22" fmla="*/ 468 w 476"/>
                <a:gd name="T23" fmla="*/ 162 h 448"/>
                <a:gd name="T24" fmla="*/ 446 w 476"/>
                <a:gd name="T25" fmla="*/ 197 h 448"/>
                <a:gd name="T26" fmla="*/ 459 w 476"/>
                <a:gd name="T27" fmla="*/ 267 h 448"/>
                <a:gd name="T28" fmla="*/ 415 w 476"/>
                <a:gd name="T29" fmla="*/ 295 h 448"/>
                <a:gd name="T30" fmla="*/ 423 w 476"/>
                <a:gd name="T31" fmla="*/ 352 h 448"/>
                <a:gd name="T32" fmla="*/ 353 w 476"/>
                <a:gd name="T33" fmla="*/ 360 h 448"/>
                <a:gd name="T34" fmla="*/ 344 w 476"/>
                <a:gd name="T35" fmla="*/ 415 h 448"/>
                <a:gd name="T36" fmla="*/ 299 w 476"/>
                <a:gd name="T37" fmla="*/ 398 h 448"/>
                <a:gd name="T38" fmla="*/ 237 w 476"/>
                <a:gd name="T39" fmla="*/ 446 h 448"/>
                <a:gd name="T40" fmla="*/ 188 w 476"/>
                <a:gd name="T41" fmla="*/ 394 h 448"/>
                <a:gd name="T42" fmla="*/ 143 w 476"/>
                <a:gd name="T43" fmla="*/ 422 h 448"/>
                <a:gd name="T44" fmla="*/ 126 w 476"/>
                <a:gd name="T45" fmla="*/ 366 h 448"/>
                <a:gd name="T46" fmla="*/ 69 w 476"/>
                <a:gd name="T47" fmla="*/ 368 h 448"/>
                <a:gd name="T48" fmla="*/ 58 w 476"/>
                <a:gd name="T49" fmla="*/ 290 h 448"/>
                <a:gd name="T50" fmla="*/ 0 w 476"/>
                <a:gd name="T51" fmla="*/ 252 h 448"/>
                <a:gd name="T52" fmla="*/ 43 w 476"/>
                <a:gd name="T53" fmla="*/ 222 h 448"/>
                <a:gd name="T54" fmla="*/ 18 w 476"/>
                <a:gd name="T55" fmla="*/ 164 h 448"/>
                <a:gd name="T56" fmla="*/ 53 w 476"/>
                <a:gd name="T57" fmla="*/ 156 h 448"/>
                <a:gd name="T58" fmla="*/ 55 w 476"/>
                <a:gd name="T59" fmla="*/ 92 h 448"/>
                <a:gd name="T60" fmla="*/ 106 w 476"/>
                <a:gd name="T61" fmla="*/ 82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6" h="448">
                  <a:moveTo>
                    <a:pt x="106" y="82"/>
                  </a:moveTo>
                  <a:cubicBezTo>
                    <a:pt x="118" y="70"/>
                    <a:pt x="101" y="44"/>
                    <a:pt x="120" y="35"/>
                  </a:cubicBezTo>
                  <a:cubicBezTo>
                    <a:pt x="137" y="28"/>
                    <a:pt x="144" y="53"/>
                    <a:pt x="159" y="50"/>
                  </a:cubicBezTo>
                  <a:cubicBezTo>
                    <a:pt x="179" y="47"/>
                    <a:pt x="177" y="8"/>
                    <a:pt x="193" y="6"/>
                  </a:cubicBezTo>
                  <a:cubicBezTo>
                    <a:pt x="206" y="4"/>
                    <a:pt x="212" y="28"/>
                    <a:pt x="227" y="33"/>
                  </a:cubicBezTo>
                  <a:cubicBezTo>
                    <a:pt x="251" y="42"/>
                    <a:pt x="267" y="0"/>
                    <a:pt x="286" y="13"/>
                  </a:cubicBezTo>
                  <a:cubicBezTo>
                    <a:pt x="299" y="22"/>
                    <a:pt x="284" y="50"/>
                    <a:pt x="308" y="56"/>
                  </a:cubicBezTo>
                  <a:cubicBezTo>
                    <a:pt x="324" y="60"/>
                    <a:pt x="346" y="31"/>
                    <a:pt x="358" y="36"/>
                  </a:cubicBezTo>
                  <a:cubicBezTo>
                    <a:pt x="372" y="41"/>
                    <a:pt x="359" y="59"/>
                    <a:pt x="366" y="71"/>
                  </a:cubicBezTo>
                  <a:cubicBezTo>
                    <a:pt x="379" y="94"/>
                    <a:pt x="410" y="69"/>
                    <a:pt x="418" y="90"/>
                  </a:cubicBezTo>
                  <a:cubicBezTo>
                    <a:pt x="423" y="105"/>
                    <a:pt x="405" y="128"/>
                    <a:pt x="420" y="146"/>
                  </a:cubicBezTo>
                  <a:cubicBezTo>
                    <a:pt x="429" y="157"/>
                    <a:pt x="462" y="149"/>
                    <a:pt x="468" y="162"/>
                  </a:cubicBezTo>
                  <a:cubicBezTo>
                    <a:pt x="476" y="179"/>
                    <a:pt x="452" y="185"/>
                    <a:pt x="446" y="197"/>
                  </a:cubicBezTo>
                  <a:cubicBezTo>
                    <a:pt x="427" y="234"/>
                    <a:pt x="472" y="235"/>
                    <a:pt x="459" y="267"/>
                  </a:cubicBezTo>
                  <a:cubicBezTo>
                    <a:pt x="452" y="282"/>
                    <a:pt x="423" y="281"/>
                    <a:pt x="415" y="295"/>
                  </a:cubicBezTo>
                  <a:cubicBezTo>
                    <a:pt x="405" y="313"/>
                    <a:pt x="435" y="338"/>
                    <a:pt x="423" y="352"/>
                  </a:cubicBezTo>
                  <a:cubicBezTo>
                    <a:pt x="405" y="372"/>
                    <a:pt x="375" y="335"/>
                    <a:pt x="353" y="360"/>
                  </a:cubicBezTo>
                  <a:cubicBezTo>
                    <a:pt x="343" y="372"/>
                    <a:pt x="360" y="403"/>
                    <a:pt x="344" y="415"/>
                  </a:cubicBezTo>
                  <a:cubicBezTo>
                    <a:pt x="325" y="429"/>
                    <a:pt x="315" y="404"/>
                    <a:pt x="299" y="398"/>
                  </a:cubicBezTo>
                  <a:cubicBezTo>
                    <a:pt x="247" y="379"/>
                    <a:pt x="281" y="448"/>
                    <a:pt x="237" y="446"/>
                  </a:cubicBezTo>
                  <a:cubicBezTo>
                    <a:pt x="194" y="444"/>
                    <a:pt x="213" y="385"/>
                    <a:pt x="188" y="394"/>
                  </a:cubicBezTo>
                  <a:cubicBezTo>
                    <a:pt x="175" y="399"/>
                    <a:pt x="161" y="429"/>
                    <a:pt x="143" y="422"/>
                  </a:cubicBezTo>
                  <a:cubicBezTo>
                    <a:pt x="127" y="415"/>
                    <a:pt x="140" y="374"/>
                    <a:pt x="126" y="366"/>
                  </a:cubicBezTo>
                  <a:cubicBezTo>
                    <a:pt x="105" y="354"/>
                    <a:pt x="109" y="370"/>
                    <a:pt x="69" y="368"/>
                  </a:cubicBezTo>
                  <a:cubicBezTo>
                    <a:pt x="20" y="366"/>
                    <a:pt x="71" y="312"/>
                    <a:pt x="58" y="290"/>
                  </a:cubicBezTo>
                  <a:cubicBezTo>
                    <a:pt x="46" y="272"/>
                    <a:pt x="1" y="277"/>
                    <a:pt x="0" y="252"/>
                  </a:cubicBezTo>
                  <a:cubicBezTo>
                    <a:pt x="0" y="232"/>
                    <a:pt x="38" y="235"/>
                    <a:pt x="43" y="222"/>
                  </a:cubicBezTo>
                  <a:cubicBezTo>
                    <a:pt x="51" y="201"/>
                    <a:pt x="8" y="180"/>
                    <a:pt x="18" y="164"/>
                  </a:cubicBezTo>
                  <a:cubicBezTo>
                    <a:pt x="24" y="154"/>
                    <a:pt x="47" y="164"/>
                    <a:pt x="53" y="156"/>
                  </a:cubicBezTo>
                  <a:cubicBezTo>
                    <a:pt x="66" y="137"/>
                    <a:pt x="31" y="107"/>
                    <a:pt x="55" y="92"/>
                  </a:cubicBezTo>
                  <a:cubicBezTo>
                    <a:pt x="62" y="87"/>
                    <a:pt x="82" y="106"/>
                    <a:pt x="106" y="82"/>
                  </a:cubicBezTo>
                  <a:close/>
                </a:path>
              </a:pathLst>
            </a:custGeom>
            <a:solidFill>
              <a:srgbClr val="009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9" name="Freeform 48">
              <a:extLst>
                <a:ext uri="{FF2B5EF4-FFF2-40B4-BE49-F238E27FC236}">
                  <a16:creationId xmlns:a16="http://schemas.microsoft.com/office/drawing/2014/main" id="{1B58B9AD-CA56-41B7-986C-B5D0F602EE9C}"/>
                </a:ext>
              </a:extLst>
            </p:cNvPr>
            <p:cNvSpPr/>
            <p:nvPr/>
          </p:nvSpPr>
          <p:spPr bwMode="auto">
            <a:xfrm>
              <a:off x="8623301" y="3835400"/>
              <a:ext cx="473075" cy="430213"/>
            </a:xfrm>
            <a:custGeom>
              <a:avLst/>
              <a:gdLst>
                <a:gd name="T0" fmla="*/ 51 w 350"/>
                <a:gd name="T1" fmla="*/ 102 h 318"/>
                <a:gd name="T2" fmla="*/ 9 w 350"/>
                <a:gd name="T3" fmla="*/ 120 h 318"/>
                <a:gd name="T4" fmla="*/ 36 w 350"/>
                <a:gd name="T5" fmla="*/ 165 h 318"/>
                <a:gd name="T6" fmla="*/ 2 w 350"/>
                <a:gd name="T7" fmla="*/ 197 h 318"/>
                <a:gd name="T8" fmla="*/ 49 w 350"/>
                <a:gd name="T9" fmla="*/ 218 h 318"/>
                <a:gd name="T10" fmla="*/ 55 w 350"/>
                <a:gd name="T11" fmla="*/ 269 h 318"/>
                <a:gd name="T12" fmla="*/ 104 w 350"/>
                <a:gd name="T13" fmla="*/ 263 h 318"/>
                <a:gd name="T14" fmla="*/ 134 w 350"/>
                <a:gd name="T15" fmla="*/ 316 h 318"/>
                <a:gd name="T16" fmla="*/ 171 w 350"/>
                <a:gd name="T17" fmla="*/ 278 h 318"/>
                <a:gd name="T18" fmla="*/ 214 w 350"/>
                <a:gd name="T19" fmla="*/ 315 h 318"/>
                <a:gd name="T20" fmla="*/ 235 w 350"/>
                <a:gd name="T21" fmla="*/ 265 h 318"/>
                <a:gd name="T22" fmla="*/ 299 w 350"/>
                <a:gd name="T23" fmla="*/ 258 h 318"/>
                <a:gd name="T24" fmla="*/ 298 w 350"/>
                <a:gd name="T25" fmla="*/ 192 h 318"/>
                <a:gd name="T26" fmla="*/ 345 w 350"/>
                <a:gd name="T27" fmla="*/ 153 h 318"/>
                <a:gd name="T28" fmla="*/ 301 w 350"/>
                <a:gd name="T29" fmla="*/ 118 h 318"/>
                <a:gd name="T30" fmla="*/ 317 w 350"/>
                <a:gd name="T31" fmla="*/ 72 h 318"/>
                <a:gd name="T32" fmla="*/ 269 w 350"/>
                <a:gd name="T33" fmla="*/ 72 h 318"/>
                <a:gd name="T34" fmla="*/ 252 w 350"/>
                <a:gd name="T35" fmla="*/ 30 h 318"/>
                <a:gd name="T36" fmla="*/ 198 w 350"/>
                <a:gd name="T37" fmla="*/ 47 h 318"/>
                <a:gd name="T38" fmla="*/ 166 w 350"/>
                <a:gd name="T39" fmla="*/ 10 h 318"/>
                <a:gd name="T40" fmla="*/ 140 w 350"/>
                <a:gd name="T41" fmla="*/ 59 h 318"/>
                <a:gd name="T42" fmla="*/ 103 w 350"/>
                <a:gd name="T43" fmla="*/ 29 h 318"/>
                <a:gd name="T44" fmla="*/ 95 w 350"/>
                <a:gd name="T45" fmla="*/ 78 h 318"/>
                <a:gd name="T46" fmla="*/ 49 w 350"/>
                <a:gd name="T47" fmla="*/ 60 h 318"/>
                <a:gd name="T48" fmla="*/ 51 w 350"/>
                <a:gd name="T49" fmla="*/ 10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0" h="318">
                  <a:moveTo>
                    <a:pt x="51" y="102"/>
                  </a:moveTo>
                  <a:cubicBezTo>
                    <a:pt x="49" y="108"/>
                    <a:pt x="15" y="106"/>
                    <a:pt x="9" y="120"/>
                  </a:cubicBezTo>
                  <a:cubicBezTo>
                    <a:pt x="2" y="139"/>
                    <a:pt x="37" y="157"/>
                    <a:pt x="36" y="165"/>
                  </a:cubicBezTo>
                  <a:cubicBezTo>
                    <a:pt x="35" y="175"/>
                    <a:pt x="0" y="176"/>
                    <a:pt x="2" y="197"/>
                  </a:cubicBezTo>
                  <a:cubicBezTo>
                    <a:pt x="5" y="221"/>
                    <a:pt x="41" y="205"/>
                    <a:pt x="49" y="218"/>
                  </a:cubicBezTo>
                  <a:cubicBezTo>
                    <a:pt x="62" y="239"/>
                    <a:pt x="35" y="258"/>
                    <a:pt x="55" y="269"/>
                  </a:cubicBezTo>
                  <a:cubicBezTo>
                    <a:pt x="65" y="274"/>
                    <a:pt x="89" y="253"/>
                    <a:pt x="104" y="263"/>
                  </a:cubicBezTo>
                  <a:cubicBezTo>
                    <a:pt x="125" y="278"/>
                    <a:pt x="112" y="312"/>
                    <a:pt x="134" y="316"/>
                  </a:cubicBezTo>
                  <a:cubicBezTo>
                    <a:pt x="147" y="318"/>
                    <a:pt x="149" y="281"/>
                    <a:pt x="171" y="278"/>
                  </a:cubicBezTo>
                  <a:cubicBezTo>
                    <a:pt x="190" y="275"/>
                    <a:pt x="201" y="317"/>
                    <a:pt x="214" y="315"/>
                  </a:cubicBezTo>
                  <a:cubicBezTo>
                    <a:pt x="228" y="312"/>
                    <a:pt x="217" y="283"/>
                    <a:pt x="235" y="265"/>
                  </a:cubicBezTo>
                  <a:cubicBezTo>
                    <a:pt x="252" y="249"/>
                    <a:pt x="285" y="280"/>
                    <a:pt x="299" y="258"/>
                  </a:cubicBezTo>
                  <a:cubicBezTo>
                    <a:pt x="313" y="238"/>
                    <a:pt x="289" y="208"/>
                    <a:pt x="298" y="192"/>
                  </a:cubicBezTo>
                  <a:cubicBezTo>
                    <a:pt x="307" y="176"/>
                    <a:pt x="350" y="179"/>
                    <a:pt x="345" y="153"/>
                  </a:cubicBezTo>
                  <a:cubicBezTo>
                    <a:pt x="342" y="139"/>
                    <a:pt x="302" y="133"/>
                    <a:pt x="301" y="118"/>
                  </a:cubicBezTo>
                  <a:cubicBezTo>
                    <a:pt x="300" y="105"/>
                    <a:pt x="331" y="87"/>
                    <a:pt x="317" y="72"/>
                  </a:cubicBezTo>
                  <a:cubicBezTo>
                    <a:pt x="307" y="61"/>
                    <a:pt x="289" y="81"/>
                    <a:pt x="269" y="72"/>
                  </a:cubicBezTo>
                  <a:cubicBezTo>
                    <a:pt x="251" y="64"/>
                    <a:pt x="267" y="42"/>
                    <a:pt x="252" y="30"/>
                  </a:cubicBezTo>
                  <a:cubicBezTo>
                    <a:pt x="234" y="16"/>
                    <a:pt x="227" y="46"/>
                    <a:pt x="198" y="47"/>
                  </a:cubicBezTo>
                  <a:cubicBezTo>
                    <a:pt x="173" y="48"/>
                    <a:pt x="189" y="17"/>
                    <a:pt x="166" y="10"/>
                  </a:cubicBezTo>
                  <a:cubicBezTo>
                    <a:pt x="133" y="0"/>
                    <a:pt x="155" y="50"/>
                    <a:pt x="140" y="59"/>
                  </a:cubicBezTo>
                  <a:cubicBezTo>
                    <a:pt x="121" y="71"/>
                    <a:pt x="120" y="21"/>
                    <a:pt x="103" y="29"/>
                  </a:cubicBezTo>
                  <a:cubicBezTo>
                    <a:pt x="86" y="37"/>
                    <a:pt x="110" y="72"/>
                    <a:pt x="95" y="78"/>
                  </a:cubicBezTo>
                  <a:cubicBezTo>
                    <a:pt x="83" y="84"/>
                    <a:pt x="63" y="48"/>
                    <a:pt x="49" y="60"/>
                  </a:cubicBezTo>
                  <a:cubicBezTo>
                    <a:pt x="44" y="64"/>
                    <a:pt x="56" y="89"/>
                    <a:pt x="51" y="102"/>
                  </a:cubicBezTo>
                  <a:close/>
                </a:path>
              </a:pathLst>
            </a:custGeom>
            <a:solidFill>
              <a:srgbClr val="00A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" name="Freeform 49">
              <a:extLst>
                <a:ext uri="{FF2B5EF4-FFF2-40B4-BE49-F238E27FC236}">
                  <a16:creationId xmlns:a16="http://schemas.microsoft.com/office/drawing/2014/main" id="{491E3C79-D11D-431E-8DD7-C6588DFDF67B}"/>
                </a:ext>
              </a:extLst>
            </p:cNvPr>
            <p:cNvSpPr/>
            <p:nvPr/>
          </p:nvSpPr>
          <p:spPr bwMode="auto">
            <a:xfrm>
              <a:off x="8693151" y="3919537"/>
              <a:ext cx="244475" cy="223838"/>
            </a:xfrm>
            <a:custGeom>
              <a:avLst/>
              <a:gdLst>
                <a:gd name="T0" fmla="*/ 9 w 180"/>
                <a:gd name="T1" fmla="*/ 44 h 166"/>
                <a:gd name="T2" fmla="*/ 28 w 180"/>
                <a:gd name="T3" fmla="*/ 79 h 166"/>
                <a:gd name="T4" fmla="*/ 1 w 180"/>
                <a:gd name="T5" fmla="*/ 107 h 166"/>
                <a:gd name="T6" fmla="*/ 45 w 180"/>
                <a:gd name="T7" fmla="*/ 117 h 166"/>
                <a:gd name="T8" fmla="*/ 47 w 180"/>
                <a:gd name="T9" fmla="*/ 161 h 166"/>
                <a:gd name="T10" fmla="*/ 83 w 180"/>
                <a:gd name="T11" fmla="*/ 134 h 166"/>
                <a:gd name="T12" fmla="*/ 125 w 180"/>
                <a:gd name="T13" fmla="*/ 151 h 166"/>
                <a:gd name="T14" fmla="*/ 141 w 180"/>
                <a:gd name="T15" fmla="*/ 105 h 166"/>
                <a:gd name="T16" fmla="*/ 180 w 180"/>
                <a:gd name="T17" fmla="*/ 90 h 166"/>
                <a:gd name="T18" fmla="*/ 136 w 180"/>
                <a:gd name="T19" fmla="*/ 58 h 166"/>
                <a:gd name="T20" fmla="*/ 143 w 180"/>
                <a:gd name="T21" fmla="*/ 19 h 166"/>
                <a:gd name="T22" fmla="*/ 97 w 180"/>
                <a:gd name="T23" fmla="*/ 44 h 166"/>
                <a:gd name="T24" fmla="*/ 71 w 180"/>
                <a:gd name="T25" fmla="*/ 4 h 166"/>
                <a:gd name="T26" fmla="*/ 50 w 180"/>
                <a:gd name="T27" fmla="*/ 46 h 166"/>
                <a:gd name="T28" fmla="*/ 9 w 180"/>
                <a:gd name="T29" fmla="*/ 4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0" h="166">
                  <a:moveTo>
                    <a:pt x="9" y="44"/>
                  </a:moveTo>
                  <a:cubicBezTo>
                    <a:pt x="0" y="59"/>
                    <a:pt x="29" y="68"/>
                    <a:pt x="28" y="79"/>
                  </a:cubicBezTo>
                  <a:cubicBezTo>
                    <a:pt x="27" y="86"/>
                    <a:pt x="0" y="94"/>
                    <a:pt x="1" y="107"/>
                  </a:cubicBezTo>
                  <a:cubicBezTo>
                    <a:pt x="3" y="131"/>
                    <a:pt x="35" y="97"/>
                    <a:pt x="45" y="117"/>
                  </a:cubicBezTo>
                  <a:cubicBezTo>
                    <a:pt x="50" y="128"/>
                    <a:pt x="25" y="155"/>
                    <a:pt x="47" y="161"/>
                  </a:cubicBezTo>
                  <a:cubicBezTo>
                    <a:pt x="61" y="166"/>
                    <a:pt x="70" y="135"/>
                    <a:pt x="83" y="134"/>
                  </a:cubicBezTo>
                  <a:cubicBezTo>
                    <a:pt x="106" y="132"/>
                    <a:pt x="108" y="156"/>
                    <a:pt x="125" y="151"/>
                  </a:cubicBezTo>
                  <a:cubicBezTo>
                    <a:pt x="137" y="147"/>
                    <a:pt x="131" y="120"/>
                    <a:pt x="141" y="105"/>
                  </a:cubicBezTo>
                  <a:cubicBezTo>
                    <a:pt x="148" y="96"/>
                    <a:pt x="180" y="111"/>
                    <a:pt x="180" y="90"/>
                  </a:cubicBezTo>
                  <a:cubicBezTo>
                    <a:pt x="180" y="75"/>
                    <a:pt x="141" y="79"/>
                    <a:pt x="136" y="58"/>
                  </a:cubicBezTo>
                  <a:cubicBezTo>
                    <a:pt x="134" y="46"/>
                    <a:pt x="150" y="28"/>
                    <a:pt x="143" y="19"/>
                  </a:cubicBezTo>
                  <a:cubicBezTo>
                    <a:pt x="128" y="0"/>
                    <a:pt x="115" y="48"/>
                    <a:pt x="97" y="44"/>
                  </a:cubicBezTo>
                  <a:cubicBezTo>
                    <a:pt x="84" y="41"/>
                    <a:pt x="88" y="4"/>
                    <a:pt x="71" y="4"/>
                  </a:cubicBezTo>
                  <a:cubicBezTo>
                    <a:pt x="52" y="4"/>
                    <a:pt x="63" y="34"/>
                    <a:pt x="50" y="46"/>
                  </a:cubicBezTo>
                  <a:cubicBezTo>
                    <a:pt x="42" y="54"/>
                    <a:pt x="18" y="29"/>
                    <a:pt x="9" y="44"/>
                  </a:cubicBezTo>
                  <a:close/>
                </a:path>
              </a:pathLst>
            </a:custGeom>
            <a:solidFill>
              <a:srgbClr val="29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1" name="Freeform 50">
              <a:extLst>
                <a:ext uri="{FF2B5EF4-FFF2-40B4-BE49-F238E27FC236}">
                  <a16:creationId xmlns:a16="http://schemas.microsoft.com/office/drawing/2014/main" id="{13A77AAE-0387-4A57-8641-00B20527FD06}"/>
                </a:ext>
              </a:extLst>
            </p:cNvPr>
            <p:cNvSpPr/>
            <p:nvPr/>
          </p:nvSpPr>
          <p:spPr bwMode="auto">
            <a:xfrm>
              <a:off x="468313" y="4394200"/>
              <a:ext cx="1682750" cy="873125"/>
            </a:xfrm>
            <a:custGeom>
              <a:avLst/>
              <a:gdLst>
                <a:gd name="T0" fmla="*/ 1 w 1246"/>
                <a:gd name="T1" fmla="*/ 16 h 646"/>
                <a:gd name="T2" fmla="*/ 610 w 1246"/>
                <a:gd name="T3" fmla="*/ 201 h 646"/>
                <a:gd name="T4" fmla="*/ 1049 w 1246"/>
                <a:gd name="T5" fmla="*/ 646 h 646"/>
                <a:gd name="T6" fmla="*/ 1246 w 1246"/>
                <a:gd name="T7" fmla="*/ 617 h 646"/>
                <a:gd name="T8" fmla="*/ 653 w 1246"/>
                <a:gd name="T9" fmla="*/ 157 h 646"/>
                <a:gd name="T10" fmla="*/ 72 w 1246"/>
                <a:gd name="T11" fmla="*/ 0 h 646"/>
                <a:gd name="T12" fmla="*/ 1 w 1246"/>
                <a:gd name="T13" fmla="*/ 1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6" h="646">
                  <a:moveTo>
                    <a:pt x="1" y="16"/>
                  </a:moveTo>
                  <a:cubicBezTo>
                    <a:pt x="0" y="19"/>
                    <a:pt x="331" y="41"/>
                    <a:pt x="610" y="201"/>
                  </a:cubicBezTo>
                  <a:cubicBezTo>
                    <a:pt x="899" y="366"/>
                    <a:pt x="1002" y="580"/>
                    <a:pt x="1049" y="646"/>
                  </a:cubicBezTo>
                  <a:cubicBezTo>
                    <a:pt x="1246" y="617"/>
                    <a:pt x="1246" y="617"/>
                    <a:pt x="1246" y="617"/>
                  </a:cubicBezTo>
                  <a:cubicBezTo>
                    <a:pt x="1246" y="617"/>
                    <a:pt x="1073" y="359"/>
                    <a:pt x="653" y="157"/>
                  </a:cubicBezTo>
                  <a:cubicBezTo>
                    <a:pt x="328" y="1"/>
                    <a:pt x="76" y="0"/>
                    <a:pt x="72" y="0"/>
                  </a:cubicBezTo>
                  <a:cubicBezTo>
                    <a:pt x="68" y="0"/>
                    <a:pt x="13" y="13"/>
                    <a:pt x="1" y="16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2" name="Freeform 51">
              <a:extLst>
                <a:ext uri="{FF2B5EF4-FFF2-40B4-BE49-F238E27FC236}">
                  <a16:creationId xmlns:a16="http://schemas.microsoft.com/office/drawing/2014/main" id="{791205B3-00AC-43CA-B363-B7BFE555D727}"/>
                </a:ext>
              </a:extLst>
            </p:cNvPr>
            <p:cNvSpPr/>
            <p:nvPr/>
          </p:nvSpPr>
          <p:spPr bwMode="auto">
            <a:xfrm>
              <a:off x="1571626" y="4803775"/>
              <a:ext cx="579438" cy="463550"/>
            </a:xfrm>
            <a:custGeom>
              <a:avLst/>
              <a:gdLst>
                <a:gd name="T0" fmla="*/ 0 w 430"/>
                <a:gd name="T1" fmla="*/ 48 h 343"/>
                <a:gd name="T2" fmla="*/ 233 w 430"/>
                <a:gd name="T3" fmla="*/ 343 h 343"/>
                <a:gd name="T4" fmla="*/ 430 w 430"/>
                <a:gd name="T5" fmla="*/ 314 h 343"/>
                <a:gd name="T6" fmla="*/ 133 w 430"/>
                <a:gd name="T7" fmla="*/ 29 h 343"/>
                <a:gd name="T8" fmla="*/ 0 w 430"/>
                <a:gd name="T9" fmla="*/ 4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43">
                  <a:moveTo>
                    <a:pt x="0" y="48"/>
                  </a:moveTo>
                  <a:cubicBezTo>
                    <a:pt x="138" y="174"/>
                    <a:pt x="199" y="296"/>
                    <a:pt x="233" y="343"/>
                  </a:cubicBezTo>
                  <a:cubicBezTo>
                    <a:pt x="430" y="314"/>
                    <a:pt x="430" y="314"/>
                    <a:pt x="430" y="314"/>
                  </a:cubicBezTo>
                  <a:cubicBezTo>
                    <a:pt x="430" y="314"/>
                    <a:pt x="340" y="180"/>
                    <a:pt x="133" y="29"/>
                  </a:cubicBezTo>
                  <a:cubicBezTo>
                    <a:pt x="60" y="0"/>
                    <a:pt x="15" y="27"/>
                    <a:pt x="0" y="48"/>
                  </a:cubicBezTo>
                  <a:close/>
                </a:path>
              </a:pathLst>
            </a:custGeom>
            <a:solidFill>
              <a:srgbClr val="7A6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3" name="Freeform 52">
              <a:extLst>
                <a:ext uri="{FF2B5EF4-FFF2-40B4-BE49-F238E27FC236}">
                  <a16:creationId xmlns:a16="http://schemas.microsoft.com/office/drawing/2014/main" id="{218EC9A1-D813-463B-B474-937E36E2A04F}"/>
                </a:ext>
              </a:extLst>
            </p:cNvPr>
            <p:cNvSpPr/>
            <p:nvPr/>
          </p:nvSpPr>
          <p:spPr bwMode="auto">
            <a:xfrm>
              <a:off x="2370138" y="4516437"/>
              <a:ext cx="131763" cy="304800"/>
            </a:xfrm>
            <a:custGeom>
              <a:avLst/>
              <a:gdLst>
                <a:gd name="T0" fmla="*/ 97 w 97"/>
                <a:gd name="T1" fmla="*/ 25 h 225"/>
                <a:gd name="T2" fmla="*/ 90 w 97"/>
                <a:gd name="T3" fmla="*/ 208 h 225"/>
                <a:gd name="T4" fmla="*/ 42 w 97"/>
                <a:gd name="T5" fmla="*/ 221 h 225"/>
                <a:gd name="T6" fmla="*/ 4 w 97"/>
                <a:gd name="T7" fmla="*/ 191 h 225"/>
                <a:gd name="T8" fmla="*/ 60 w 97"/>
                <a:gd name="T9" fmla="*/ 12 h 225"/>
                <a:gd name="T10" fmla="*/ 97 w 97"/>
                <a:gd name="T11" fmla="*/ 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225">
                  <a:moveTo>
                    <a:pt x="97" y="25"/>
                  </a:moveTo>
                  <a:cubicBezTo>
                    <a:pt x="92" y="39"/>
                    <a:pt x="94" y="187"/>
                    <a:pt x="90" y="208"/>
                  </a:cubicBezTo>
                  <a:cubicBezTo>
                    <a:pt x="89" y="213"/>
                    <a:pt x="66" y="225"/>
                    <a:pt x="42" y="221"/>
                  </a:cubicBezTo>
                  <a:cubicBezTo>
                    <a:pt x="16" y="216"/>
                    <a:pt x="8" y="200"/>
                    <a:pt x="4" y="191"/>
                  </a:cubicBezTo>
                  <a:cubicBezTo>
                    <a:pt x="0" y="181"/>
                    <a:pt x="51" y="52"/>
                    <a:pt x="60" y="12"/>
                  </a:cubicBezTo>
                  <a:cubicBezTo>
                    <a:pt x="84" y="0"/>
                    <a:pt x="91" y="16"/>
                    <a:pt x="97" y="25"/>
                  </a:cubicBezTo>
                  <a:close/>
                </a:path>
              </a:pathLst>
            </a:custGeom>
            <a:solidFill>
              <a:srgbClr val="8C6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4" name="Freeform 53">
              <a:extLst>
                <a:ext uri="{FF2B5EF4-FFF2-40B4-BE49-F238E27FC236}">
                  <a16:creationId xmlns:a16="http://schemas.microsoft.com/office/drawing/2014/main" id="{B688AC79-CD3A-4AAB-BD38-8DD1942863FE}"/>
                </a:ext>
              </a:extLst>
            </p:cNvPr>
            <p:cNvSpPr/>
            <p:nvPr/>
          </p:nvSpPr>
          <p:spPr bwMode="auto">
            <a:xfrm>
              <a:off x="2420938" y="4535487"/>
              <a:ext cx="61913" cy="274638"/>
            </a:xfrm>
            <a:custGeom>
              <a:avLst/>
              <a:gdLst>
                <a:gd name="T0" fmla="*/ 20 w 46"/>
                <a:gd name="T1" fmla="*/ 2 h 203"/>
                <a:gd name="T2" fmla="*/ 26 w 46"/>
                <a:gd name="T3" fmla="*/ 13 h 203"/>
                <a:gd name="T4" fmla="*/ 27 w 46"/>
                <a:gd name="T5" fmla="*/ 26 h 203"/>
                <a:gd name="T6" fmla="*/ 17 w 46"/>
                <a:gd name="T7" fmla="*/ 50 h 203"/>
                <a:gd name="T8" fmla="*/ 4 w 46"/>
                <a:gd name="T9" fmla="*/ 75 h 203"/>
                <a:gd name="T10" fmla="*/ 2 w 46"/>
                <a:gd name="T11" fmla="*/ 82 h 203"/>
                <a:gd name="T12" fmla="*/ 1 w 46"/>
                <a:gd name="T13" fmla="*/ 85 h 203"/>
                <a:gd name="T14" fmla="*/ 1 w 46"/>
                <a:gd name="T15" fmla="*/ 89 h 203"/>
                <a:gd name="T16" fmla="*/ 1 w 46"/>
                <a:gd name="T17" fmla="*/ 103 h 203"/>
                <a:gd name="T18" fmla="*/ 11 w 46"/>
                <a:gd name="T19" fmla="*/ 129 h 203"/>
                <a:gd name="T20" fmla="*/ 26 w 46"/>
                <a:gd name="T21" fmla="*/ 152 h 203"/>
                <a:gd name="T22" fmla="*/ 39 w 46"/>
                <a:gd name="T23" fmla="*/ 176 h 203"/>
                <a:gd name="T24" fmla="*/ 42 w 46"/>
                <a:gd name="T25" fmla="*/ 189 h 203"/>
                <a:gd name="T26" fmla="*/ 41 w 46"/>
                <a:gd name="T27" fmla="*/ 201 h 203"/>
                <a:gd name="T28" fmla="*/ 41 w 46"/>
                <a:gd name="T29" fmla="*/ 203 h 203"/>
                <a:gd name="T30" fmla="*/ 43 w 46"/>
                <a:gd name="T31" fmla="*/ 202 h 203"/>
                <a:gd name="T32" fmla="*/ 45 w 46"/>
                <a:gd name="T33" fmla="*/ 188 h 203"/>
                <a:gd name="T34" fmla="*/ 42 w 46"/>
                <a:gd name="T35" fmla="*/ 175 h 203"/>
                <a:gd name="T36" fmla="*/ 31 w 46"/>
                <a:gd name="T37" fmla="*/ 149 h 203"/>
                <a:gd name="T38" fmla="*/ 16 w 46"/>
                <a:gd name="T39" fmla="*/ 127 h 203"/>
                <a:gd name="T40" fmla="*/ 7 w 46"/>
                <a:gd name="T41" fmla="*/ 102 h 203"/>
                <a:gd name="T42" fmla="*/ 6 w 46"/>
                <a:gd name="T43" fmla="*/ 89 h 203"/>
                <a:gd name="T44" fmla="*/ 7 w 46"/>
                <a:gd name="T45" fmla="*/ 86 h 203"/>
                <a:gd name="T46" fmla="*/ 7 w 46"/>
                <a:gd name="T47" fmla="*/ 83 h 203"/>
                <a:gd name="T48" fmla="*/ 9 w 46"/>
                <a:gd name="T49" fmla="*/ 77 h 203"/>
                <a:gd name="T50" fmla="*/ 21 w 46"/>
                <a:gd name="T51" fmla="*/ 53 h 203"/>
                <a:gd name="T52" fmla="*/ 31 w 46"/>
                <a:gd name="T53" fmla="*/ 26 h 203"/>
                <a:gd name="T54" fmla="*/ 29 w 46"/>
                <a:gd name="T55" fmla="*/ 12 h 203"/>
                <a:gd name="T56" fmla="*/ 22 w 46"/>
                <a:gd name="T57" fmla="*/ 0 h 203"/>
                <a:gd name="T58" fmla="*/ 22 w 46"/>
                <a:gd name="T59" fmla="*/ 0 h 203"/>
                <a:gd name="T60" fmla="*/ 20 w 46"/>
                <a:gd name="T61" fmla="*/ 0 h 203"/>
                <a:gd name="T62" fmla="*/ 20 w 46"/>
                <a:gd name="T63" fmla="*/ 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" h="203">
                  <a:moveTo>
                    <a:pt x="20" y="2"/>
                  </a:moveTo>
                  <a:cubicBezTo>
                    <a:pt x="23" y="5"/>
                    <a:pt x="25" y="9"/>
                    <a:pt x="26" y="13"/>
                  </a:cubicBezTo>
                  <a:cubicBezTo>
                    <a:pt x="27" y="17"/>
                    <a:pt x="27" y="22"/>
                    <a:pt x="27" y="26"/>
                  </a:cubicBezTo>
                  <a:cubicBezTo>
                    <a:pt x="26" y="34"/>
                    <a:pt x="21" y="42"/>
                    <a:pt x="17" y="50"/>
                  </a:cubicBezTo>
                  <a:cubicBezTo>
                    <a:pt x="12" y="58"/>
                    <a:pt x="7" y="66"/>
                    <a:pt x="4" y="75"/>
                  </a:cubicBezTo>
                  <a:cubicBezTo>
                    <a:pt x="3" y="77"/>
                    <a:pt x="2" y="79"/>
                    <a:pt x="2" y="82"/>
                  </a:cubicBezTo>
                  <a:cubicBezTo>
                    <a:pt x="1" y="83"/>
                    <a:pt x="1" y="84"/>
                    <a:pt x="1" y="85"/>
                  </a:cubicBezTo>
                  <a:cubicBezTo>
                    <a:pt x="1" y="86"/>
                    <a:pt x="1" y="88"/>
                    <a:pt x="1" y="89"/>
                  </a:cubicBezTo>
                  <a:cubicBezTo>
                    <a:pt x="0" y="93"/>
                    <a:pt x="0" y="98"/>
                    <a:pt x="1" y="103"/>
                  </a:cubicBezTo>
                  <a:cubicBezTo>
                    <a:pt x="2" y="113"/>
                    <a:pt x="6" y="122"/>
                    <a:pt x="11" y="129"/>
                  </a:cubicBezTo>
                  <a:cubicBezTo>
                    <a:pt x="16" y="137"/>
                    <a:pt x="21" y="145"/>
                    <a:pt x="26" y="152"/>
                  </a:cubicBezTo>
                  <a:cubicBezTo>
                    <a:pt x="31" y="160"/>
                    <a:pt x="36" y="167"/>
                    <a:pt x="39" y="176"/>
                  </a:cubicBezTo>
                  <a:cubicBezTo>
                    <a:pt x="40" y="180"/>
                    <a:pt x="42" y="184"/>
                    <a:pt x="42" y="189"/>
                  </a:cubicBezTo>
                  <a:cubicBezTo>
                    <a:pt x="43" y="193"/>
                    <a:pt x="43" y="197"/>
                    <a:pt x="41" y="201"/>
                  </a:cubicBezTo>
                  <a:cubicBezTo>
                    <a:pt x="40" y="202"/>
                    <a:pt x="41" y="202"/>
                    <a:pt x="41" y="203"/>
                  </a:cubicBezTo>
                  <a:cubicBezTo>
                    <a:pt x="42" y="203"/>
                    <a:pt x="42" y="203"/>
                    <a:pt x="43" y="202"/>
                  </a:cubicBezTo>
                  <a:cubicBezTo>
                    <a:pt x="45" y="198"/>
                    <a:pt x="46" y="193"/>
                    <a:pt x="45" y="188"/>
                  </a:cubicBezTo>
                  <a:cubicBezTo>
                    <a:pt x="45" y="184"/>
                    <a:pt x="44" y="179"/>
                    <a:pt x="42" y="175"/>
                  </a:cubicBezTo>
                  <a:cubicBezTo>
                    <a:pt x="40" y="166"/>
                    <a:pt x="35" y="157"/>
                    <a:pt x="31" y="149"/>
                  </a:cubicBezTo>
                  <a:cubicBezTo>
                    <a:pt x="26" y="142"/>
                    <a:pt x="20" y="134"/>
                    <a:pt x="16" y="127"/>
                  </a:cubicBezTo>
                  <a:cubicBezTo>
                    <a:pt x="11" y="119"/>
                    <a:pt x="8" y="111"/>
                    <a:pt x="7" y="102"/>
                  </a:cubicBezTo>
                  <a:cubicBezTo>
                    <a:pt x="6" y="98"/>
                    <a:pt x="6" y="94"/>
                    <a:pt x="6" y="89"/>
                  </a:cubicBezTo>
                  <a:cubicBezTo>
                    <a:pt x="7" y="88"/>
                    <a:pt x="7" y="87"/>
                    <a:pt x="7" y="86"/>
                  </a:cubicBezTo>
                  <a:cubicBezTo>
                    <a:pt x="7" y="85"/>
                    <a:pt x="7" y="84"/>
                    <a:pt x="7" y="83"/>
                  </a:cubicBezTo>
                  <a:cubicBezTo>
                    <a:pt x="8" y="81"/>
                    <a:pt x="9" y="79"/>
                    <a:pt x="9" y="77"/>
                  </a:cubicBezTo>
                  <a:cubicBezTo>
                    <a:pt x="12" y="69"/>
                    <a:pt x="17" y="61"/>
                    <a:pt x="21" y="53"/>
                  </a:cubicBezTo>
                  <a:cubicBezTo>
                    <a:pt x="26" y="45"/>
                    <a:pt x="30" y="36"/>
                    <a:pt x="31" y="26"/>
                  </a:cubicBezTo>
                  <a:cubicBezTo>
                    <a:pt x="31" y="22"/>
                    <a:pt x="31" y="17"/>
                    <a:pt x="29" y="12"/>
                  </a:cubicBezTo>
                  <a:cubicBezTo>
                    <a:pt x="28" y="8"/>
                    <a:pt x="25" y="4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20" y="1"/>
                    <a:pt x="20" y="1"/>
                    <a:pt x="20" y="2"/>
                  </a:cubicBezTo>
                  <a:close/>
                </a:path>
              </a:pathLst>
            </a:custGeom>
            <a:solidFill>
              <a:srgbClr val="775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54">
              <a:extLst>
                <a:ext uri="{FF2B5EF4-FFF2-40B4-BE49-F238E27FC236}">
                  <a16:creationId xmlns:a16="http://schemas.microsoft.com/office/drawing/2014/main" id="{5990B85F-B81F-4164-876D-9A6D5040B626}"/>
                </a:ext>
              </a:extLst>
            </p:cNvPr>
            <p:cNvSpPr/>
            <p:nvPr/>
          </p:nvSpPr>
          <p:spPr bwMode="auto">
            <a:xfrm>
              <a:off x="2439988" y="4541837"/>
              <a:ext cx="53975" cy="212725"/>
            </a:xfrm>
            <a:custGeom>
              <a:avLst/>
              <a:gdLst>
                <a:gd name="T0" fmla="*/ 16 w 40"/>
                <a:gd name="T1" fmla="*/ 2 h 158"/>
                <a:gd name="T2" fmla="*/ 21 w 40"/>
                <a:gd name="T3" fmla="*/ 11 h 158"/>
                <a:gd name="T4" fmla="*/ 22 w 40"/>
                <a:gd name="T5" fmla="*/ 21 h 158"/>
                <a:gd name="T6" fmla="*/ 16 w 40"/>
                <a:gd name="T7" fmla="*/ 40 h 158"/>
                <a:gd name="T8" fmla="*/ 7 w 40"/>
                <a:gd name="T9" fmla="*/ 60 h 158"/>
                <a:gd name="T10" fmla="*/ 3 w 40"/>
                <a:gd name="T11" fmla="*/ 70 h 158"/>
                <a:gd name="T12" fmla="*/ 1 w 40"/>
                <a:gd name="T13" fmla="*/ 81 h 158"/>
                <a:gd name="T14" fmla="*/ 3 w 40"/>
                <a:gd name="T15" fmla="*/ 103 h 158"/>
                <a:gd name="T16" fmla="*/ 13 w 40"/>
                <a:gd name="T17" fmla="*/ 123 h 158"/>
                <a:gd name="T18" fmla="*/ 26 w 40"/>
                <a:gd name="T19" fmla="*/ 140 h 158"/>
                <a:gd name="T20" fmla="*/ 38 w 40"/>
                <a:gd name="T21" fmla="*/ 157 h 158"/>
                <a:gd name="T22" fmla="*/ 40 w 40"/>
                <a:gd name="T23" fmla="*/ 158 h 158"/>
                <a:gd name="T24" fmla="*/ 40 w 40"/>
                <a:gd name="T25" fmla="*/ 156 h 158"/>
                <a:gd name="T26" fmla="*/ 35 w 40"/>
                <a:gd name="T27" fmla="*/ 146 h 158"/>
                <a:gd name="T28" fmla="*/ 28 w 40"/>
                <a:gd name="T29" fmla="*/ 138 h 158"/>
                <a:gd name="T30" fmla="*/ 15 w 40"/>
                <a:gd name="T31" fmla="*/ 121 h 158"/>
                <a:gd name="T32" fmla="*/ 7 w 40"/>
                <a:gd name="T33" fmla="*/ 102 h 158"/>
                <a:gd name="T34" fmla="*/ 5 w 40"/>
                <a:gd name="T35" fmla="*/ 81 h 158"/>
                <a:gd name="T36" fmla="*/ 7 w 40"/>
                <a:gd name="T37" fmla="*/ 71 h 158"/>
                <a:gd name="T38" fmla="*/ 11 w 40"/>
                <a:gd name="T39" fmla="*/ 62 h 158"/>
                <a:gd name="T40" fmla="*/ 21 w 40"/>
                <a:gd name="T41" fmla="*/ 42 h 158"/>
                <a:gd name="T42" fmla="*/ 27 w 40"/>
                <a:gd name="T43" fmla="*/ 21 h 158"/>
                <a:gd name="T44" fmla="*/ 25 w 40"/>
                <a:gd name="T45" fmla="*/ 9 h 158"/>
                <a:gd name="T46" fmla="*/ 18 w 40"/>
                <a:gd name="T47" fmla="*/ 1 h 158"/>
                <a:gd name="T48" fmla="*/ 18 w 40"/>
                <a:gd name="T49" fmla="*/ 1 h 158"/>
                <a:gd name="T50" fmla="*/ 16 w 40"/>
                <a:gd name="T51" fmla="*/ 1 h 158"/>
                <a:gd name="T52" fmla="*/ 16 w 40"/>
                <a:gd name="T53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158">
                  <a:moveTo>
                    <a:pt x="16" y="2"/>
                  </a:moveTo>
                  <a:cubicBezTo>
                    <a:pt x="18" y="5"/>
                    <a:pt x="20" y="8"/>
                    <a:pt x="21" y="11"/>
                  </a:cubicBezTo>
                  <a:cubicBezTo>
                    <a:pt x="22" y="14"/>
                    <a:pt x="22" y="17"/>
                    <a:pt x="22" y="21"/>
                  </a:cubicBezTo>
                  <a:cubicBezTo>
                    <a:pt x="22" y="27"/>
                    <a:pt x="19" y="34"/>
                    <a:pt x="16" y="40"/>
                  </a:cubicBezTo>
                  <a:cubicBezTo>
                    <a:pt x="13" y="47"/>
                    <a:pt x="10" y="53"/>
                    <a:pt x="7" y="60"/>
                  </a:cubicBezTo>
                  <a:cubicBezTo>
                    <a:pt x="5" y="63"/>
                    <a:pt x="4" y="66"/>
                    <a:pt x="3" y="70"/>
                  </a:cubicBezTo>
                  <a:cubicBezTo>
                    <a:pt x="2" y="74"/>
                    <a:pt x="1" y="77"/>
                    <a:pt x="1" y="81"/>
                  </a:cubicBezTo>
                  <a:cubicBezTo>
                    <a:pt x="0" y="88"/>
                    <a:pt x="1" y="96"/>
                    <a:pt x="3" y="103"/>
                  </a:cubicBezTo>
                  <a:cubicBezTo>
                    <a:pt x="5" y="110"/>
                    <a:pt x="9" y="117"/>
                    <a:pt x="13" y="123"/>
                  </a:cubicBezTo>
                  <a:cubicBezTo>
                    <a:pt x="17" y="129"/>
                    <a:pt x="21" y="135"/>
                    <a:pt x="26" y="140"/>
                  </a:cubicBezTo>
                  <a:cubicBezTo>
                    <a:pt x="31" y="145"/>
                    <a:pt x="37" y="150"/>
                    <a:pt x="38" y="157"/>
                  </a:cubicBezTo>
                  <a:cubicBezTo>
                    <a:pt x="38" y="157"/>
                    <a:pt x="39" y="158"/>
                    <a:pt x="40" y="158"/>
                  </a:cubicBezTo>
                  <a:cubicBezTo>
                    <a:pt x="40" y="157"/>
                    <a:pt x="40" y="157"/>
                    <a:pt x="40" y="156"/>
                  </a:cubicBezTo>
                  <a:cubicBezTo>
                    <a:pt x="39" y="153"/>
                    <a:pt x="38" y="149"/>
                    <a:pt x="35" y="146"/>
                  </a:cubicBezTo>
                  <a:cubicBezTo>
                    <a:pt x="33" y="143"/>
                    <a:pt x="31" y="141"/>
                    <a:pt x="28" y="138"/>
                  </a:cubicBezTo>
                  <a:cubicBezTo>
                    <a:pt x="24" y="133"/>
                    <a:pt x="19" y="127"/>
                    <a:pt x="15" y="121"/>
                  </a:cubicBezTo>
                  <a:cubicBezTo>
                    <a:pt x="12" y="115"/>
                    <a:pt x="9" y="109"/>
                    <a:pt x="7" y="102"/>
                  </a:cubicBezTo>
                  <a:cubicBezTo>
                    <a:pt x="5" y="95"/>
                    <a:pt x="4" y="88"/>
                    <a:pt x="5" y="81"/>
                  </a:cubicBezTo>
                  <a:cubicBezTo>
                    <a:pt x="6" y="78"/>
                    <a:pt x="6" y="75"/>
                    <a:pt x="7" y="71"/>
                  </a:cubicBezTo>
                  <a:cubicBezTo>
                    <a:pt x="8" y="68"/>
                    <a:pt x="10" y="65"/>
                    <a:pt x="11" y="62"/>
                  </a:cubicBezTo>
                  <a:cubicBezTo>
                    <a:pt x="14" y="55"/>
                    <a:pt x="18" y="49"/>
                    <a:pt x="21" y="42"/>
                  </a:cubicBezTo>
                  <a:cubicBezTo>
                    <a:pt x="24" y="36"/>
                    <a:pt x="27" y="29"/>
                    <a:pt x="27" y="21"/>
                  </a:cubicBezTo>
                  <a:cubicBezTo>
                    <a:pt x="27" y="17"/>
                    <a:pt x="27" y="13"/>
                    <a:pt x="25" y="9"/>
                  </a:cubicBezTo>
                  <a:cubicBezTo>
                    <a:pt x="24" y="6"/>
                    <a:pt x="21" y="2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6" y="1"/>
                  </a:cubicBezTo>
                  <a:cubicBezTo>
                    <a:pt x="16" y="1"/>
                    <a:pt x="16" y="2"/>
                    <a:pt x="16" y="2"/>
                  </a:cubicBezTo>
                  <a:close/>
                </a:path>
              </a:pathLst>
            </a:custGeom>
            <a:solidFill>
              <a:srgbClr val="775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55">
              <a:extLst>
                <a:ext uri="{FF2B5EF4-FFF2-40B4-BE49-F238E27FC236}">
                  <a16:creationId xmlns:a16="http://schemas.microsoft.com/office/drawing/2014/main" id="{0988BDA7-4C2F-4083-826B-68646DC1A077}"/>
                </a:ext>
              </a:extLst>
            </p:cNvPr>
            <p:cNvSpPr/>
            <p:nvPr/>
          </p:nvSpPr>
          <p:spPr bwMode="auto">
            <a:xfrm>
              <a:off x="2462213" y="4587875"/>
              <a:ext cx="36513" cy="119063"/>
            </a:xfrm>
            <a:custGeom>
              <a:avLst/>
              <a:gdLst>
                <a:gd name="T0" fmla="*/ 25 w 27"/>
                <a:gd name="T1" fmla="*/ 1 h 88"/>
                <a:gd name="T2" fmla="*/ 15 w 27"/>
                <a:gd name="T3" fmla="*/ 24 h 88"/>
                <a:gd name="T4" fmla="*/ 9 w 27"/>
                <a:gd name="T5" fmla="*/ 35 h 88"/>
                <a:gd name="T6" fmla="*/ 3 w 27"/>
                <a:gd name="T7" fmla="*/ 47 h 88"/>
                <a:gd name="T8" fmla="*/ 1 w 27"/>
                <a:gd name="T9" fmla="*/ 60 h 88"/>
                <a:gd name="T10" fmla="*/ 3 w 27"/>
                <a:gd name="T11" fmla="*/ 73 h 88"/>
                <a:gd name="T12" fmla="*/ 7 w 27"/>
                <a:gd name="T13" fmla="*/ 79 h 88"/>
                <a:gd name="T14" fmla="*/ 12 w 27"/>
                <a:gd name="T15" fmla="*/ 84 h 88"/>
                <a:gd name="T16" fmla="*/ 24 w 27"/>
                <a:gd name="T17" fmla="*/ 88 h 88"/>
                <a:gd name="T18" fmla="*/ 25 w 27"/>
                <a:gd name="T19" fmla="*/ 87 h 88"/>
                <a:gd name="T20" fmla="*/ 25 w 27"/>
                <a:gd name="T21" fmla="*/ 86 h 88"/>
                <a:gd name="T22" fmla="*/ 14 w 27"/>
                <a:gd name="T23" fmla="*/ 82 h 88"/>
                <a:gd name="T24" fmla="*/ 10 w 27"/>
                <a:gd name="T25" fmla="*/ 77 h 88"/>
                <a:gd name="T26" fmla="*/ 7 w 27"/>
                <a:gd name="T27" fmla="*/ 72 h 88"/>
                <a:gd name="T28" fmla="*/ 5 w 27"/>
                <a:gd name="T29" fmla="*/ 60 h 88"/>
                <a:gd name="T30" fmla="*/ 7 w 27"/>
                <a:gd name="T31" fmla="*/ 48 h 88"/>
                <a:gd name="T32" fmla="*/ 19 w 27"/>
                <a:gd name="T33" fmla="*/ 26 h 88"/>
                <a:gd name="T34" fmla="*/ 24 w 27"/>
                <a:gd name="T35" fmla="*/ 14 h 88"/>
                <a:gd name="T36" fmla="*/ 27 w 27"/>
                <a:gd name="T37" fmla="*/ 2 h 88"/>
                <a:gd name="T38" fmla="*/ 27 w 27"/>
                <a:gd name="T39" fmla="*/ 1 h 88"/>
                <a:gd name="T40" fmla="*/ 26 w 27"/>
                <a:gd name="T41" fmla="*/ 0 h 88"/>
                <a:gd name="T42" fmla="*/ 25 w 27"/>
                <a:gd name="T43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88">
                  <a:moveTo>
                    <a:pt x="25" y="1"/>
                  </a:moveTo>
                  <a:cubicBezTo>
                    <a:pt x="23" y="10"/>
                    <a:pt x="20" y="17"/>
                    <a:pt x="15" y="24"/>
                  </a:cubicBezTo>
                  <a:cubicBezTo>
                    <a:pt x="13" y="28"/>
                    <a:pt x="11" y="31"/>
                    <a:pt x="9" y="35"/>
                  </a:cubicBezTo>
                  <a:cubicBezTo>
                    <a:pt x="6" y="39"/>
                    <a:pt x="4" y="43"/>
                    <a:pt x="3" y="47"/>
                  </a:cubicBezTo>
                  <a:cubicBezTo>
                    <a:pt x="1" y="51"/>
                    <a:pt x="0" y="56"/>
                    <a:pt x="1" y="60"/>
                  </a:cubicBezTo>
                  <a:cubicBezTo>
                    <a:pt x="1" y="65"/>
                    <a:pt x="2" y="69"/>
                    <a:pt x="3" y="73"/>
                  </a:cubicBezTo>
                  <a:cubicBezTo>
                    <a:pt x="4" y="75"/>
                    <a:pt x="5" y="77"/>
                    <a:pt x="7" y="79"/>
                  </a:cubicBezTo>
                  <a:cubicBezTo>
                    <a:pt x="8" y="81"/>
                    <a:pt x="10" y="83"/>
                    <a:pt x="12" y="84"/>
                  </a:cubicBezTo>
                  <a:cubicBezTo>
                    <a:pt x="15" y="87"/>
                    <a:pt x="20" y="88"/>
                    <a:pt x="24" y="88"/>
                  </a:cubicBezTo>
                  <a:cubicBezTo>
                    <a:pt x="25" y="88"/>
                    <a:pt x="25" y="88"/>
                    <a:pt x="25" y="87"/>
                  </a:cubicBezTo>
                  <a:cubicBezTo>
                    <a:pt x="25" y="87"/>
                    <a:pt x="25" y="86"/>
                    <a:pt x="25" y="86"/>
                  </a:cubicBezTo>
                  <a:cubicBezTo>
                    <a:pt x="21" y="86"/>
                    <a:pt x="17" y="84"/>
                    <a:pt x="14" y="82"/>
                  </a:cubicBezTo>
                  <a:cubicBezTo>
                    <a:pt x="12" y="80"/>
                    <a:pt x="11" y="79"/>
                    <a:pt x="10" y="77"/>
                  </a:cubicBezTo>
                  <a:cubicBezTo>
                    <a:pt x="9" y="76"/>
                    <a:pt x="8" y="74"/>
                    <a:pt x="7" y="72"/>
                  </a:cubicBezTo>
                  <a:cubicBezTo>
                    <a:pt x="6" y="68"/>
                    <a:pt x="5" y="64"/>
                    <a:pt x="5" y="60"/>
                  </a:cubicBezTo>
                  <a:cubicBezTo>
                    <a:pt x="5" y="56"/>
                    <a:pt x="6" y="52"/>
                    <a:pt x="7" y="48"/>
                  </a:cubicBezTo>
                  <a:cubicBezTo>
                    <a:pt x="10" y="41"/>
                    <a:pt x="15" y="34"/>
                    <a:pt x="19" y="26"/>
                  </a:cubicBezTo>
                  <a:cubicBezTo>
                    <a:pt x="21" y="22"/>
                    <a:pt x="23" y="18"/>
                    <a:pt x="24" y="14"/>
                  </a:cubicBezTo>
                  <a:cubicBezTo>
                    <a:pt x="26" y="10"/>
                    <a:pt x="27" y="6"/>
                    <a:pt x="27" y="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0"/>
                    <a:pt x="26" y="0"/>
                  </a:cubicBezTo>
                  <a:cubicBezTo>
                    <a:pt x="25" y="0"/>
                    <a:pt x="25" y="1"/>
                    <a:pt x="25" y="1"/>
                  </a:cubicBezTo>
                  <a:close/>
                </a:path>
              </a:pathLst>
            </a:custGeom>
            <a:solidFill>
              <a:srgbClr val="775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56">
              <a:extLst>
                <a:ext uri="{FF2B5EF4-FFF2-40B4-BE49-F238E27FC236}">
                  <a16:creationId xmlns:a16="http://schemas.microsoft.com/office/drawing/2014/main" id="{4EE8E0BA-A5BC-4CED-925F-C9F27BF7EFCD}"/>
                </a:ext>
              </a:extLst>
            </p:cNvPr>
            <p:cNvSpPr/>
            <p:nvPr/>
          </p:nvSpPr>
          <p:spPr bwMode="auto">
            <a:xfrm>
              <a:off x="2393951" y="4697412"/>
              <a:ext cx="25400" cy="107950"/>
            </a:xfrm>
            <a:custGeom>
              <a:avLst/>
              <a:gdLst>
                <a:gd name="T0" fmla="*/ 2 w 19"/>
                <a:gd name="T1" fmla="*/ 2 h 80"/>
                <a:gd name="T2" fmla="*/ 11 w 19"/>
                <a:gd name="T3" fmla="*/ 20 h 80"/>
                <a:gd name="T4" fmla="*/ 13 w 19"/>
                <a:gd name="T5" fmla="*/ 40 h 80"/>
                <a:gd name="T6" fmla="*/ 10 w 19"/>
                <a:gd name="T7" fmla="*/ 60 h 80"/>
                <a:gd name="T8" fmla="*/ 1 w 19"/>
                <a:gd name="T9" fmla="*/ 78 h 80"/>
                <a:gd name="T10" fmla="*/ 1 w 19"/>
                <a:gd name="T11" fmla="*/ 79 h 80"/>
                <a:gd name="T12" fmla="*/ 2 w 19"/>
                <a:gd name="T13" fmla="*/ 79 h 80"/>
                <a:gd name="T14" fmla="*/ 15 w 19"/>
                <a:gd name="T15" fmla="*/ 62 h 80"/>
                <a:gd name="T16" fmla="*/ 19 w 19"/>
                <a:gd name="T17" fmla="*/ 40 h 80"/>
                <a:gd name="T18" fmla="*/ 15 w 19"/>
                <a:gd name="T19" fmla="*/ 19 h 80"/>
                <a:gd name="T20" fmla="*/ 4 w 19"/>
                <a:gd name="T21" fmla="*/ 0 h 80"/>
                <a:gd name="T22" fmla="*/ 4 w 19"/>
                <a:gd name="T23" fmla="*/ 0 h 80"/>
                <a:gd name="T24" fmla="*/ 3 w 19"/>
                <a:gd name="T25" fmla="*/ 0 h 80"/>
                <a:gd name="T26" fmla="*/ 2 w 19"/>
                <a:gd name="T27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80">
                  <a:moveTo>
                    <a:pt x="2" y="2"/>
                  </a:moveTo>
                  <a:cubicBezTo>
                    <a:pt x="6" y="7"/>
                    <a:pt x="9" y="14"/>
                    <a:pt x="11" y="20"/>
                  </a:cubicBezTo>
                  <a:cubicBezTo>
                    <a:pt x="13" y="27"/>
                    <a:pt x="14" y="33"/>
                    <a:pt x="13" y="40"/>
                  </a:cubicBezTo>
                  <a:cubicBezTo>
                    <a:pt x="13" y="47"/>
                    <a:pt x="12" y="54"/>
                    <a:pt x="10" y="60"/>
                  </a:cubicBezTo>
                  <a:cubicBezTo>
                    <a:pt x="8" y="66"/>
                    <a:pt x="5" y="72"/>
                    <a:pt x="1" y="78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1" y="80"/>
                    <a:pt x="2" y="80"/>
                    <a:pt x="2" y="79"/>
                  </a:cubicBezTo>
                  <a:cubicBezTo>
                    <a:pt x="8" y="75"/>
                    <a:pt x="12" y="68"/>
                    <a:pt x="15" y="62"/>
                  </a:cubicBezTo>
                  <a:cubicBezTo>
                    <a:pt x="17" y="55"/>
                    <a:pt x="19" y="48"/>
                    <a:pt x="19" y="40"/>
                  </a:cubicBezTo>
                  <a:cubicBezTo>
                    <a:pt x="19" y="33"/>
                    <a:pt x="18" y="26"/>
                    <a:pt x="15" y="19"/>
                  </a:cubicBezTo>
                  <a:cubicBezTo>
                    <a:pt x="13" y="12"/>
                    <a:pt x="9" y="6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775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57">
              <a:extLst>
                <a:ext uri="{FF2B5EF4-FFF2-40B4-BE49-F238E27FC236}">
                  <a16:creationId xmlns:a16="http://schemas.microsoft.com/office/drawing/2014/main" id="{47533610-1C2D-4398-B7CF-AA5EE0EA4AF5}"/>
                </a:ext>
              </a:extLst>
            </p:cNvPr>
            <p:cNvSpPr/>
            <p:nvPr/>
          </p:nvSpPr>
          <p:spPr bwMode="auto">
            <a:xfrm>
              <a:off x="2384426" y="4725987"/>
              <a:ext cx="19050" cy="68263"/>
            </a:xfrm>
            <a:custGeom>
              <a:avLst/>
              <a:gdLst>
                <a:gd name="T0" fmla="*/ 2 w 14"/>
                <a:gd name="T1" fmla="*/ 1 h 50"/>
                <a:gd name="T2" fmla="*/ 8 w 14"/>
                <a:gd name="T3" fmla="*/ 13 h 50"/>
                <a:gd name="T4" fmla="*/ 10 w 14"/>
                <a:gd name="T5" fmla="*/ 25 h 50"/>
                <a:gd name="T6" fmla="*/ 7 w 14"/>
                <a:gd name="T7" fmla="*/ 38 h 50"/>
                <a:gd name="T8" fmla="*/ 1 w 14"/>
                <a:gd name="T9" fmla="*/ 49 h 50"/>
                <a:gd name="T10" fmla="*/ 1 w 14"/>
                <a:gd name="T11" fmla="*/ 50 h 50"/>
                <a:gd name="T12" fmla="*/ 2 w 14"/>
                <a:gd name="T13" fmla="*/ 50 h 50"/>
                <a:gd name="T14" fmla="*/ 11 w 14"/>
                <a:gd name="T15" fmla="*/ 39 h 50"/>
                <a:gd name="T16" fmla="*/ 14 w 14"/>
                <a:gd name="T17" fmla="*/ 25 h 50"/>
                <a:gd name="T18" fmla="*/ 11 w 14"/>
                <a:gd name="T19" fmla="*/ 11 h 50"/>
                <a:gd name="T20" fmla="*/ 4 w 14"/>
                <a:gd name="T21" fmla="*/ 0 h 50"/>
                <a:gd name="T22" fmla="*/ 4 w 14"/>
                <a:gd name="T23" fmla="*/ 0 h 50"/>
                <a:gd name="T24" fmla="*/ 2 w 14"/>
                <a:gd name="T25" fmla="*/ 0 h 50"/>
                <a:gd name="T26" fmla="*/ 2 w 14"/>
                <a:gd name="T2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50">
                  <a:moveTo>
                    <a:pt x="2" y="1"/>
                  </a:moveTo>
                  <a:cubicBezTo>
                    <a:pt x="5" y="5"/>
                    <a:pt x="7" y="9"/>
                    <a:pt x="8" y="13"/>
                  </a:cubicBezTo>
                  <a:cubicBezTo>
                    <a:pt x="9" y="17"/>
                    <a:pt x="10" y="21"/>
                    <a:pt x="10" y="25"/>
                  </a:cubicBezTo>
                  <a:cubicBezTo>
                    <a:pt x="10" y="29"/>
                    <a:pt x="9" y="34"/>
                    <a:pt x="7" y="38"/>
                  </a:cubicBezTo>
                  <a:cubicBezTo>
                    <a:pt x="6" y="42"/>
                    <a:pt x="4" y="46"/>
                    <a:pt x="1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1" y="50"/>
                    <a:pt x="2" y="50"/>
                    <a:pt x="2" y="50"/>
                  </a:cubicBezTo>
                  <a:cubicBezTo>
                    <a:pt x="6" y="47"/>
                    <a:pt x="9" y="43"/>
                    <a:pt x="11" y="39"/>
                  </a:cubicBezTo>
                  <a:cubicBezTo>
                    <a:pt x="13" y="35"/>
                    <a:pt x="13" y="30"/>
                    <a:pt x="14" y="25"/>
                  </a:cubicBezTo>
                  <a:cubicBezTo>
                    <a:pt x="14" y="21"/>
                    <a:pt x="13" y="16"/>
                    <a:pt x="11" y="11"/>
                  </a:cubicBezTo>
                  <a:cubicBezTo>
                    <a:pt x="10" y="7"/>
                    <a:pt x="7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775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58">
              <a:extLst>
                <a:ext uri="{FF2B5EF4-FFF2-40B4-BE49-F238E27FC236}">
                  <a16:creationId xmlns:a16="http://schemas.microsoft.com/office/drawing/2014/main" id="{B8E25E3C-9888-458F-A7BA-CDB3D5888311}"/>
                </a:ext>
              </a:extLst>
            </p:cNvPr>
            <p:cNvSpPr/>
            <p:nvPr/>
          </p:nvSpPr>
          <p:spPr bwMode="auto">
            <a:xfrm>
              <a:off x="2239963" y="4051300"/>
              <a:ext cx="579438" cy="542925"/>
            </a:xfrm>
            <a:custGeom>
              <a:avLst/>
              <a:gdLst>
                <a:gd name="T0" fmla="*/ 28 w 428"/>
                <a:gd name="T1" fmla="*/ 145 h 401"/>
                <a:gd name="T2" fmla="*/ 163 w 428"/>
                <a:gd name="T3" fmla="*/ 370 h 401"/>
                <a:gd name="T4" fmla="*/ 400 w 428"/>
                <a:gd name="T5" fmla="*/ 256 h 401"/>
                <a:gd name="T6" fmla="*/ 265 w 428"/>
                <a:gd name="T7" fmla="*/ 31 h 401"/>
                <a:gd name="T8" fmla="*/ 28 w 428"/>
                <a:gd name="T9" fmla="*/ 14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401">
                  <a:moveTo>
                    <a:pt x="28" y="145"/>
                  </a:moveTo>
                  <a:cubicBezTo>
                    <a:pt x="0" y="238"/>
                    <a:pt x="60" y="339"/>
                    <a:pt x="163" y="370"/>
                  </a:cubicBezTo>
                  <a:cubicBezTo>
                    <a:pt x="266" y="401"/>
                    <a:pt x="372" y="350"/>
                    <a:pt x="400" y="256"/>
                  </a:cubicBezTo>
                  <a:cubicBezTo>
                    <a:pt x="428" y="162"/>
                    <a:pt x="368" y="61"/>
                    <a:pt x="265" y="31"/>
                  </a:cubicBezTo>
                  <a:cubicBezTo>
                    <a:pt x="162" y="0"/>
                    <a:pt x="56" y="51"/>
                    <a:pt x="28" y="145"/>
                  </a:cubicBezTo>
                  <a:close/>
                </a:path>
              </a:pathLst>
            </a:custGeom>
            <a:solidFill>
              <a:srgbClr val="017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59">
              <a:extLst>
                <a:ext uri="{FF2B5EF4-FFF2-40B4-BE49-F238E27FC236}">
                  <a16:creationId xmlns:a16="http://schemas.microsoft.com/office/drawing/2014/main" id="{8D5D59B7-FBA0-4C2C-9F0E-4A06AA1FA821}"/>
                </a:ext>
              </a:extLst>
            </p:cNvPr>
            <p:cNvSpPr/>
            <p:nvPr/>
          </p:nvSpPr>
          <p:spPr bwMode="auto">
            <a:xfrm>
              <a:off x="2295526" y="4086225"/>
              <a:ext cx="474663" cy="446088"/>
            </a:xfrm>
            <a:custGeom>
              <a:avLst/>
              <a:gdLst>
                <a:gd name="T0" fmla="*/ 273 w 351"/>
                <a:gd name="T1" fmla="*/ 60 h 330"/>
                <a:gd name="T2" fmla="*/ 262 w 351"/>
                <a:gd name="T3" fmla="*/ 26 h 330"/>
                <a:gd name="T4" fmla="*/ 234 w 351"/>
                <a:gd name="T5" fmla="*/ 37 h 330"/>
                <a:gd name="T6" fmla="*/ 209 w 351"/>
                <a:gd name="T7" fmla="*/ 4 h 330"/>
                <a:gd name="T8" fmla="*/ 184 w 351"/>
                <a:gd name="T9" fmla="*/ 24 h 330"/>
                <a:gd name="T10" fmla="*/ 140 w 351"/>
                <a:gd name="T11" fmla="*/ 9 h 330"/>
                <a:gd name="T12" fmla="*/ 124 w 351"/>
                <a:gd name="T13" fmla="*/ 41 h 330"/>
                <a:gd name="T14" fmla="*/ 87 w 351"/>
                <a:gd name="T15" fmla="*/ 26 h 330"/>
                <a:gd name="T16" fmla="*/ 81 w 351"/>
                <a:gd name="T17" fmla="*/ 52 h 330"/>
                <a:gd name="T18" fmla="*/ 43 w 351"/>
                <a:gd name="T19" fmla="*/ 66 h 330"/>
                <a:gd name="T20" fmla="*/ 42 w 351"/>
                <a:gd name="T21" fmla="*/ 107 h 330"/>
                <a:gd name="T22" fmla="*/ 6 w 351"/>
                <a:gd name="T23" fmla="*/ 119 h 330"/>
                <a:gd name="T24" fmla="*/ 23 w 351"/>
                <a:gd name="T25" fmla="*/ 145 h 330"/>
                <a:gd name="T26" fmla="*/ 13 w 351"/>
                <a:gd name="T27" fmla="*/ 196 h 330"/>
                <a:gd name="T28" fmla="*/ 45 w 351"/>
                <a:gd name="T29" fmla="*/ 217 h 330"/>
                <a:gd name="T30" fmla="*/ 40 w 351"/>
                <a:gd name="T31" fmla="*/ 259 h 330"/>
                <a:gd name="T32" fmla="*/ 91 w 351"/>
                <a:gd name="T33" fmla="*/ 265 h 330"/>
                <a:gd name="T34" fmla="*/ 97 w 351"/>
                <a:gd name="T35" fmla="*/ 305 h 330"/>
                <a:gd name="T36" fmla="*/ 131 w 351"/>
                <a:gd name="T37" fmla="*/ 292 h 330"/>
                <a:gd name="T38" fmla="*/ 177 w 351"/>
                <a:gd name="T39" fmla="*/ 328 h 330"/>
                <a:gd name="T40" fmla="*/ 212 w 351"/>
                <a:gd name="T41" fmla="*/ 290 h 330"/>
                <a:gd name="T42" fmla="*/ 246 w 351"/>
                <a:gd name="T43" fmla="*/ 310 h 330"/>
                <a:gd name="T44" fmla="*/ 258 w 351"/>
                <a:gd name="T45" fmla="*/ 269 h 330"/>
                <a:gd name="T46" fmla="*/ 300 w 351"/>
                <a:gd name="T47" fmla="*/ 271 h 330"/>
                <a:gd name="T48" fmla="*/ 308 w 351"/>
                <a:gd name="T49" fmla="*/ 213 h 330"/>
                <a:gd name="T50" fmla="*/ 351 w 351"/>
                <a:gd name="T51" fmla="*/ 185 h 330"/>
                <a:gd name="T52" fmla="*/ 319 w 351"/>
                <a:gd name="T53" fmla="*/ 163 h 330"/>
                <a:gd name="T54" fmla="*/ 337 w 351"/>
                <a:gd name="T55" fmla="*/ 120 h 330"/>
                <a:gd name="T56" fmla="*/ 312 w 351"/>
                <a:gd name="T57" fmla="*/ 114 h 330"/>
                <a:gd name="T58" fmla="*/ 311 w 351"/>
                <a:gd name="T59" fmla="*/ 68 h 330"/>
                <a:gd name="T60" fmla="*/ 273 w 351"/>
                <a:gd name="T61" fmla="*/ 6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1" h="330">
                  <a:moveTo>
                    <a:pt x="273" y="60"/>
                  </a:moveTo>
                  <a:cubicBezTo>
                    <a:pt x="264" y="51"/>
                    <a:pt x="276" y="32"/>
                    <a:pt x="262" y="26"/>
                  </a:cubicBezTo>
                  <a:cubicBezTo>
                    <a:pt x="250" y="20"/>
                    <a:pt x="245" y="38"/>
                    <a:pt x="234" y="37"/>
                  </a:cubicBezTo>
                  <a:cubicBezTo>
                    <a:pt x="219" y="34"/>
                    <a:pt x="220" y="6"/>
                    <a:pt x="209" y="4"/>
                  </a:cubicBezTo>
                  <a:cubicBezTo>
                    <a:pt x="199" y="3"/>
                    <a:pt x="195" y="20"/>
                    <a:pt x="184" y="24"/>
                  </a:cubicBezTo>
                  <a:cubicBezTo>
                    <a:pt x="166" y="31"/>
                    <a:pt x="154" y="0"/>
                    <a:pt x="140" y="9"/>
                  </a:cubicBezTo>
                  <a:cubicBezTo>
                    <a:pt x="131" y="16"/>
                    <a:pt x="142" y="37"/>
                    <a:pt x="124" y="41"/>
                  </a:cubicBezTo>
                  <a:cubicBezTo>
                    <a:pt x="112" y="44"/>
                    <a:pt x="96" y="22"/>
                    <a:pt x="87" y="26"/>
                  </a:cubicBezTo>
                  <a:cubicBezTo>
                    <a:pt x="77" y="30"/>
                    <a:pt x="86" y="43"/>
                    <a:pt x="81" y="52"/>
                  </a:cubicBezTo>
                  <a:cubicBezTo>
                    <a:pt x="72" y="69"/>
                    <a:pt x="49" y="51"/>
                    <a:pt x="43" y="66"/>
                  </a:cubicBezTo>
                  <a:cubicBezTo>
                    <a:pt x="39" y="77"/>
                    <a:pt x="53" y="94"/>
                    <a:pt x="42" y="107"/>
                  </a:cubicBezTo>
                  <a:cubicBezTo>
                    <a:pt x="35" y="115"/>
                    <a:pt x="11" y="110"/>
                    <a:pt x="6" y="119"/>
                  </a:cubicBezTo>
                  <a:cubicBezTo>
                    <a:pt x="0" y="132"/>
                    <a:pt x="18" y="136"/>
                    <a:pt x="23" y="145"/>
                  </a:cubicBezTo>
                  <a:cubicBezTo>
                    <a:pt x="36" y="172"/>
                    <a:pt x="4" y="173"/>
                    <a:pt x="13" y="196"/>
                  </a:cubicBezTo>
                  <a:cubicBezTo>
                    <a:pt x="18" y="208"/>
                    <a:pt x="39" y="206"/>
                    <a:pt x="45" y="217"/>
                  </a:cubicBezTo>
                  <a:cubicBezTo>
                    <a:pt x="52" y="230"/>
                    <a:pt x="30" y="249"/>
                    <a:pt x="40" y="259"/>
                  </a:cubicBezTo>
                  <a:cubicBezTo>
                    <a:pt x="53" y="274"/>
                    <a:pt x="75" y="246"/>
                    <a:pt x="91" y="265"/>
                  </a:cubicBezTo>
                  <a:cubicBezTo>
                    <a:pt x="99" y="273"/>
                    <a:pt x="86" y="296"/>
                    <a:pt x="97" y="305"/>
                  </a:cubicBezTo>
                  <a:cubicBezTo>
                    <a:pt x="112" y="315"/>
                    <a:pt x="119" y="297"/>
                    <a:pt x="131" y="292"/>
                  </a:cubicBezTo>
                  <a:cubicBezTo>
                    <a:pt x="169" y="279"/>
                    <a:pt x="144" y="330"/>
                    <a:pt x="177" y="328"/>
                  </a:cubicBezTo>
                  <a:cubicBezTo>
                    <a:pt x="208" y="326"/>
                    <a:pt x="194" y="283"/>
                    <a:pt x="212" y="290"/>
                  </a:cubicBezTo>
                  <a:cubicBezTo>
                    <a:pt x="222" y="293"/>
                    <a:pt x="232" y="316"/>
                    <a:pt x="246" y="310"/>
                  </a:cubicBezTo>
                  <a:cubicBezTo>
                    <a:pt x="257" y="305"/>
                    <a:pt x="248" y="275"/>
                    <a:pt x="258" y="269"/>
                  </a:cubicBezTo>
                  <a:cubicBezTo>
                    <a:pt x="274" y="260"/>
                    <a:pt x="270" y="272"/>
                    <a:pt x="300" y="271"/>
                  </a:cubicBezTo>
                  <a:cubicBezTo>
                    <a:pt x="336" y="269"/>
                    <a:pt x="298" y="229"/>
                    <a:pt x="308" y="213"/>
                  </a:cubicBezTo>
                  <a:cubicBezTo>
                    <a:pt x="317" y="200"/>
                    <a:pt x="350" y="203"/>
                    <a:pt x="351" y="185"/>
                  </a:cubicBezTo>
                  <a:cubicBezTo>
                    <a:pt x="351" y="170"/>
                    <a:pt x="323" y="173"/>
                    <a:pt x="319" y="163"/>
                  </a:cubicBezTo>
                  <a:cubicBezTo>
                    <a:pt x="313" y="148"/>
                    <a:pt x="345" y="132"/>
                    <a:pt x="337" y="120"/>
                  </a:cubicBezTo>
                  <a:cubicBezTo>
                    <a:pt x="333" y="113"/>
                    <a:pt x="316" y="120"/>
                    <a:pt x="312" y="114"/>
                  </a:cubicBezTo>
                  <a:cubicBezTo>
                    <a:pt x="302" y="101"/>
                    <a:pt x="328" y="79"/>
                    <a:pt x="311" y="68"/>
                  </a:cubicBezTo>
                  <a:cubicBezTo>
                    <a:pt x="305" y="64"/>
                    <a:pt x="291" y="78"/>
                    <a:pt x="273" y="60"/>
                  </a:cubicBezTo>
                  <a:close/>
                </a:path>
              </a:pathLst>
            </a:custGeom>
            <a:solidFill>
              <a:srgbClr val="009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60">
              <a:extLst>
                <a:ext uri="{FF2B5EF4-FFF2-40B4-BE49-F238E27FC236}">
                  <a16:creationId xmlns:a16="http://schemas.microsoft.com/office/drawing/2014/main" id="{DE77476F-61AE-480A-BBA1-7417EA4FD08B}"/>
                </a:ext>
              </a:extLst>
            </p:cNvPr>
            <p:cNvSpPr/>
            <p:nvPr/>
          </p:nvSpPr>
          <p:spPr bwMode="auto">
            <a:xfrm>
              <a:off x="2359026" y="4122737"/>
              <a:ext cx="347663" cy="315913"/>
            </a:xfrm>
            <a:custGeom>
              <a:avLst/>
              <a:gdLst>
                <a:gd name="T0" fmla="*/ 220 w 257"/>
                <a:gd name="T1" fmla="*/ 75 h 234"/>
                <a:gd name="T2" fmla="*/ 250 w 257"/>
                <a:gd name="T3" fmla="*/ 89 h 234"/>
                <a:gd name="T4" fmla="*/ 231 w 257"/>
                <a:gd name="T5" fmla="*/ 121 h 234"/>
                <a:gd name="T6" fmla="*/ 256 w 257"/>
                <a:gd name="T7" fmla="*/ 145 h 234"/>
                <a:gd name="T8" fmla="*/ 221 w 257"/>
                <a:gd name="T9" fmla="*/ 160 h 234"/>
                <a:gd name="T10" fmla="*/ 217 w 257"/>
                <a:gd name="T11" fmla="*/ 198 h 234"/>
                <a:gd name="T12" fmla="*/ 181 w 257"/>
                <a:gd name="T13" fmla="*/ 194 h 234"/>
                <a:gd name="T14" fmla="*/ 159 w 257"/>
                <a:gd name="T15" fmla="*/ 232 h 234"/>
                <a:gd name="T16" fmla="*/ 132 w 257"/>
                <a:gd name="T17" fmla="*/ 204 h 234"/>
                <a:gd name="T18" fmla="*/ 100 w 257"/>
                <a:gd name="T19" fmla="*/ 232 h 234"/>
                <a:gd name="T20" fmla="*/ 84 w 257"/>
                <a:gd name="T21" fmla="*/ 195 h 234"/>
                <a:gd name="T22" fmla="*/ 37 w 257"/>
                <a:gd name="T23" fmla="*/ 190 h 234"/>
                <a:gd name="T24" fmla="*/ 38 w 257"/>
                <a:gd name="T25" fmla="*/ 141 h 234"/>
                <a:gd name="T26" fmla="*/ 4 w 257"/>
                <a:gd name="T27" fmla="*/ 113 h 234"/>
                <a:gd name="T28" fmla="*/ 36 w 257"/>
                <a:gd name="T29" fmla="*/ 87 h 234"/>
                <a:gd name="T30" fmla="*/ 24 w 257"/>
                <a:gd name="T31" fmla="*/ 53 h 234"/>
                <a:gd name="T32" fmla="*/ 59 w 257"/>
                <a:gd name="T33" fmla="*/ 53 h 234"/>
                <a:gd name="T34" fmla="*/ 72 w 257"/>
                <a:gd name="T35" fmla="*/ 22 h 234"/>
                <a:gd name="T36" fmla="*/ 112 w 257"/>
                <a:gd name="T37" fmla="*/ 35 h 234"/>
                <a:gd name="T38" fmla="*/ 136 w 257"/>
                <a:gd name="T39" fmla="*/ 7 h 234"/>
                <a:gd name="T40" fmla="*/ 154 w 257"/>
                <a:gd name="T41" fmla="*/ 44 h 234"/>
                <a:gd name="T42" fmla="*/ 182 w 257"/>
                <a:gd name="T43" fmla="*/ 21 h 234"/>
                <a:gd name="T44" fmla="*/ 187 w 257"/>
                <a:gd name="T45" fmla="*/ 58 h 234"/>
                <a:gd name="T46" fmla="*/ 221 w 257"/>
                <a:gd name="T47" fmla="*/ 44 h 234"/>
                <a:gd name="T48" fmla="*/ 220 w 257"/>
                <a:gd name="T49" fmla="*/ 75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7" h="234">
                  <a:moveTo>
                    <a:pt x="220" y="75"/>
                  </a:moveTo>
                  <a:cubicBezTo>
                    <a:pt x="222" y="79"/>
                    <a:pt x="246" y="78"/>
                    <a:pt x="250" y="89"/>
                  </a:cubicBezTo>
                  <a:cubicBezTo>
                    <a:pt x="256" y="102"/>
                    <a:pt x="230" y="116"/>
                    <a:pt x="231" y="121"/>
                  </a:cubicBezTo>
                  <a:cubicBezTo>
                    <a:pt x="232" y="129"/>
                    <a:pt x="257" y="129"/>
                    <a:pt x="256" y="145"/>
                  </a:cubicBezTo>
                  <a:cubicBezTo>
                    <a:pt x="254" y="163"/>
                    <a:pt x="227" y="151"/>
                    <a:pt x="221" y="160"/>
                  </a:cubicBezTo>
                  <a:cubicBezTo>
                    <a:pt x="212" y="176"/>
                    <a:pt x="231" y="190"/>
                    <a:pt x="217" y="198"/>
                  </a:cubicBezTo>
                  <a:cubicBezTo>
                    <a:pt x="210" y="202"/>
                    <a:pt x="192" y="186"/>
                    <a:pt x="181" y="194"/>
                  </a:cubicBezTo>
                  <a:cubicBezTo>
                    <a:pt x="166" y="204"/>
                    <a:pt x="175" y="229"/>
                    <a:pt x="159" y="232"/>
                  </a:cubicBezTo>
                  <a:cubicBezTo>
                    <a:pt x="149" y="234"/>
                    <a:pt x="148" y="206"/>
                    <a:pt x="132" y="204"/>
                  </a:cubicBezTo>
                  <a:cubicBezTo>
                    <a:pt x="118" y="202"/>
                    <a:pt x="109" y="233"/>
                    <a:pt x="100" y="232"/>
                  </a:cubicBezTo>
                  <a:cubicBezTo>
                    <a:pt x="90" y="229"/>
                    <a:pt x="98" y="208"/>
                    <a:pt x="84" y="195"/>
                  </a:cubicBezTo>
                  <a:cubicBezTo>
                    <a:pt x="72" y="183"/>
                    <a:pt x="48" y="206"/>
                    <a:pt x="37" y="190"/>
                  </a:cubicBezTo>
                  <a:cubicBezTo>
                    <a:pt x="27" y="175"/>
                    <a:pt x="44" y="153"/>
                    <a:pt x="38" y="141"/>
                  </a:cubicBezTo>
                  <a:cubicBezTo>
                    <a:pt x="31" y="129"/>
                    <a:pt x="0" y="132"/>
                    <a:pt x="4" y="113"/>
                  </a:cubicBezTo>
                  <a:cubicBezTo>
                    <a:pt x="6" y="102"/>
                    <a:pt x="35" y="98"/>
                    <a:pt x="36" y="87"/>
                  </a:cubicBezTo>
                  <a:cubicBezTo>
                    <a:pt x="37" y="77"/>
                    <a:pt x="14" y="64"/>
                    <a:pt x="24" y="53"/>
                  </a:cubicBezTo>
                  <a:cubicBezTo>
                    <a:pt x="31" y="45"/>
                    <a:pt x="45" y="59"/>
                    <a:pt x="59" y="53"/>
                  </a:cubicBezTo>
                  <a:cubicBezTo>
                    <a:pt x="73" y="47"/>
                    <a:pt x="61" y="31"/>
                    <a:pt x="72" y="22"/>
                  </a:cubicBezTo>
                  <a:cubicBezTo>
                    <a:pt x="85" y="12"/>
                    <a:pt x="90" y="34"/>
                    <a:pt x="112" y="35"/>
                  </a:cubicBezTo>
                  <a:cubicBezTo>
                    <a:pt x="130" y="35"/>
                    <a:pt x="118" y="13"/>
                    <a:pt x="136" y="7"/>
                  </a:cubicBezTo>
                  <a:cubicBezTo>
                    <a:pt x="160" y="0"/>
                    <a:pt x="143" y="37"/>
                    <a:pt x="154" y="44"/>
                  </a:cubicBezTo>
                  <a:cubicBezTo>
                    <a:pt x="168" y="52"/>
                    <a:pt x="169" y="15"/>
                    <a:pt x="182" y="21"/>
                  </a:cubicBezTo>
                  <a:cubicBezTo>
                    <a:pt x="194" y="27"/>
                    <a:pt x="177" y="53"/>
                    <a:pt x="187" y="58"/>
                  </a:cubicBezTo>
                  <a:cubicBezTo>
                    <a:pt x="196" y="62"/>
                    <a:pt x="211" y="35"/>
                    <a:pt x="221" y="44"/>
                  </a:cubicBezTo>
                  <a:cubicBezTo>
                    <a:pt x="225" y="47"/>
                    <a:pt x="217" y="66"/>
                    <a:pt x="220" y="75"/>
                  </a:cubicBezTo>
                  <a:close/>
                </a:path>
              </a:pathLst>
            </a:custGeom>
            <a:solidFill>
              <a:srgbClr val="00A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61">
              <a:extLst>
                <a:ext uri="{FF2B5EF4-FFF2-40B4-BE49-F238E27FC236}">
                  <a16:creationId xmlns:a16="http://schemas.microsoft.com/office/drawing/2014/main" id="{4B7B9E26-198A-423E-92EB-E1A20D18C0F4}"/>
                </a:ext>
              </a:extLst>
            </p:cNvPr>
            <p:cNvSpPr/>
            <p:nvPr/>
          </p:nvSpPr>
          <p:spPr bwMode="auto">
            <a:xfrm>
              <a:off x="2476501" y="4184650"/>
              <a:ext cx="179388" cy="165100"/>
            </a:xfrm>
            <a:custGeom>
              <a:avLst/>
              <a:gdLst>
                <a:gd name="T0" fmla="*/ 126 w 133"/>
                <a:gd name="T1" fmla="*/ 32 h 122"/>
                <a:gd name="T2" fmla="*/ 113 w 133"/>
                <a:gd name="T3" fmla="*/ 58 h 122"/>
                <a:gd name="T4" fmla="*/ 132 w 133"/>
                <a:gd name="T5" fmla="*/ 78 h 122"/>
                <a:gd name="T6" fmla="*/ 100 w 133"/>
                <a:gd name="T7" fmla="*/ 86 h 122"/>
                <a:gd name="T8" fmla="*/ 98 w 133"/>
                <a:gd name="T9" fmla="*/ 118 h 122"/>
                <a:gd name="T10" fmla="*/ 72 w 133"/>
                <a:gd name="T11" fmla="*/ 98 h 122"/>
                <a:gd name="T12" fmla="*/ 41 w 133"/>
                <a:gd name="T13" fmla="*/ 111 h 122"/>
                <a:gd name="T14" fmla="*/ 29 w 133"/>
                <a:gd name="T15" fmla="*/ 77 h 122"/>
                <a:gd name="T16" fmla="*/ 1 w 133"/>
                <a:gd name="T17" fmla="*/ 66 h 122"/>
                <a:gd name="T18" fmla="*/ 33 w 133"/>
                <a:gd name="T19" fmla="*/ 42 h 122"/>
                <a:gd name="T20" fmla="*/ 28 w 133"/>
                <a:gd name="T21" fmla="*/ 14 h 122"/>
                <a:gd name="T22" fmla="*/ 62 w 133"/>
                <a:gd name="T23" fmla="*/ 32 h 122"/>
                <a:gd name="T24" fmla="*/ 81 w 133"/>
                <a:gd name="T25" fmla="*/ 3 h 122"/>
                <a:gd name="T26" fmla="*/ 96 w 133"/>
                <a:gd name="T27" fmla="*/ 33 h 122"/>
                <a:gd name="T28" fmla="*/ 126 w 133"/>
                <a:gd name="T29" fmla="*/ 3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22">
                  <a:moveTo>
                    <a:pt x="126" y="32"/>
                  </a:moveTo>
                  <a:cubicBezTo>
                    <a:pt x="133" y="43"/>
                    <a:pt x="112" y="50"/>
                    <a:pt x="113" y="58"/>
                  </a:cubicBezTo>
                  <a:cubicBezTo>
                    <a:pt x="114" y="63"/>
                    <a:pt x="133" y="69"/>
                    <a:pt x="132" y="78"/>
                  </a:cubicBezTo>
                  <a:cubicBezTo>
                    <a:pt x="131" y="96"/>
                    <a:pt x="107" y="71"/>
                    <a:pt x="100" y="86"/>
                  </a:cubicBezTo>
                  <a:cubicBezTo>
                    <a:pt x="96" y="94"/>
                    <a:pt x="114" y="113"/>
                    <a:pt x="98" y="118"/>
                  </a:cubicBezTo>
                  <a:cubicBezTo>
                    <a:pt x="88" y="122"/>
                    <a:pt x="82" y="99"/>
                    <a:pt x="72" y="98"/>
                  </a:cubicBezTo>
                  <a:cubicBezTo>
                    <a:pt x="55" y="97"/>
                    <a:pt x="53" y="114"/>
                    <a:pt x="41" y="111"/>
                  </a:cubicBezTo>
                  <a:cubicBezTo>
                    <a:pt x="32" y="108"/>
                    <a:pt x="37" y="88"/>
                    <a:pt x="29" y="77"/>
                  </a:cubicBezTo>
                  <a:cubicBezTo>
                    <a:pt x="24" y="70"/>
                    <a:pt x="1" y="81"/>
                    <a:pt x="1" y="66"/>
                  </a:cubicBezTo>
                  <a:cubicBezTo>
                    <a:pt x="0" y="54"/>
                    <a:pt x="29" y="57"/>
                    <a:pt x="33" y="42"/>
                  </a:cubicBezTo>
                  <a:cubicBezTo>
                    <a:pt x="35" y="34"/>
                    <a:pt x="23" y="20"/>
                    <a:pt x="28" y="14"/>
                  </a:cubicBezTo>
                  <a:cubicBezTo>
                    <a:pt x="39" y="0"/>
                    <a:pt x="49" y="35"/>
                    <a:pt x="62" y="32"/>
                  </a:cubicBezTo>
                  <a:cubicBezTo>
                    <a:pt x="71" y="29"/>
                    <a:pt x="68" y="3"/>
                    <a:pt x="81" y="3"/>
                  </a:cubicBezTo>
                  <a:cubicBezTo>
                    <a:pt x="95" y="2"/>
                    <a:pt x="87" y="25"/>
                    <a:pt x="96" y="33"/>
                  </a:cubicBezTo>
                  <a:cubicBezTo>
                    <a:pt x="103" y="39"/>
                    <a:pt x="120" y="21"/>
                    <a:pt x="126" y="32"/>
                  </a:cubicBezTo>
                  <a:close/>
                </a:path>
              </a:pathLst>
            </a:custGeom>
            <a:solidFill>
              <a:srgbClr val="29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66CF8ED3-744E-4D8D-B691-BBCE09C0D9A7}"/>
                </a:ext>
              </a:extLst>
            </p:cNvPr>
            <p:cNvSpPr/>
            <p:nvPr/>
          </p:nvSpPr>
          <p:spPr bwMode="auto">
            <a:xfrm>
              <a:off x="2014538" y="4451350"/>
              <a:ext cx="111125" cy="339725"/>
            </a:xfrm>
            <a:custGeom>
              <a:avLst/>
              <a:gdLst>
                <a:gd name="T0" fmla="*/ 69 w 83"/>
                <a:gd name="T1" fmla="*/ 23 h 252"/>
                <a:gd name="T2" fmla="*/ 83 w 83"/>
                <a:gd name="T3" fmla="*/ 228 h 252"/>
                <a:gd name="T4" fmla="*/ 45 w 83"/>
                <a:gd name="T5" fmla="*/ 249 h 252"/>
                <a:gd name="T6" fmla="*/ 7 w 83"/>
                <a:gd name="T7" fmla="*/ 232 h 252"/>
                <a:gd name="T8" fmla="*/ 18 w 83"/>
                <a:gd name="T9" fmla="*/ 19 h 252"/>
                <a:gd name="T10" fmla="*/ 69 w 83"/>
                <a:gd name="T11" fmla="*/ 2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252">
                  <a:moveTo>
                    <a:pt x="69" y="23"/>
                  </a:moveTo>
                  <a:cubicBezTo>
                    <a:pt x="65" y="41"/>
                    <a:pt x="83" y="202"/>
                    <a:pt x="83" y="228"/>
                  </a:cubicBezTo>
                  <a:cubicBezTo>
                    <a:pt x="83" y="234"/>
                    <a:pt x="71" y="252"/>
                    <a:pt x="45" y="249"/>
                  </a:cubicBezTo>
                  <a:cubicBezTo>
                    <a:pt x="30" y="248"/>
                    <a:pt x="14" y="243"/>
                    <a:pt x="7" y="232"/>
                  </a:cubicBezTo>
                  <a:cubicBezTo>
                    <a:pt x="0" y="221"/>
                    <a:pt x="17" y="68"/>
                    <a:pt x="18" y="19"/>
                  </a:cubicBezTo>
                  <a:cubicBezTo>
                    <a:pt x="45" y="0"/>
                    <a:pt x="59" y="14"/>
                    <a:pt x="69" y="23"/>
                  </a:cubicBezTo>
                  <a:close/>
                </a:path>
              </a:pathLst>
            </a:custGeom>
            <a:solidFill>
              <a:srgbClr val="8C6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C54FE651-911F-4FEF-BFDC-939EBFA8340C}"/>
                </a:ext>
              </a:extLst>
            </p:cNvPr>
            <p:cNvSpPr/>
            <p:nvPr/>
          </p:nvSpPr>
          <p:spPr bwMode="auto">
            <a:xfrm>
              <a:off x="2030413" y="4489450"/>
              <a:ext cx="74613" cy="285750"/>
            </a:xfrm>
            <a:custGeom>
              <a:avLst/>
              <a:gdLst>
                <a:gd name="T0" fmla="*/ 45 w 56"/>
                <a:gd name="T1" fmla="*/ 2 h 211"/>
                <a:gd name="T2" fmla="*/ 49 w 56"/>
                <a:gd name="T3" fmla="*/ 14 h 211"/>
                <a:gd name="T4" fmla="*/ 49 w 56"/>
                <a:gd name="T5" fmla="*/ 27 h 211"/>
                <a:gd name="T6" fmla="*/ 39 w 56"/>
                <a:gd name="T7" fmla="*/ 52 h 211"/>
                <a:gd name="T8" fmla="*/ 25 w 56"/>
                <a:gd name="T9" fmla="*/ 76 h 211"/>
                <a:gd name="T10" fmla="*/ 18 w 56"/>
                <a:gd name="T11" fmla="*/ 88 h 211"/>
                <a:gd name="T12" fmla="*/ 12 w 56"/>
                <a:gd name="T13" fmla="*/ 101 h 211"/>
                <a:gd name="T14" fmla="*/ 7 w 56"/>
                <a:gd name="T15" fmla="*/ 129 h 211"/>
                <a:gd name="T16" fmla="*/ 12 w 56"/>
                <a:gd name="T17" fmla="*/ 157 h 211"/>
                <a:gd name="T18" fmla="*/ 13 w 56"/>
                <a:gd name="T19" fmla="*/ 184 h 211"/>
                <a:gd name="T20" fmla="*/ 1 w 56"/>
                <a:gd name="T21" fmla="*/ 209 h 211"/>
                <a:gd name="T22" fmla="*/ 1 w 56"/>
                <a:gd name="T23" fmla="*/ 211 h 211"/>
                <a:gd name="T24" fmla="*/ 3 w 56"/>
                <a:gd name="T25" fmla="*/ 210 h 211"/>
                <a:gd name="T26" fmla="*/ 15 w 56"/>
                <a:gd name="T27" fmla="*/ 185 h 211"/>
                <a:gd name="T28" fmla="*/ 15 w 56"/>
                <a:gd name="T29" fmla="*/ 157 h 211"/>
                <a:gd name="T30" fmla="*/ 11 w 56"/>
                <a:gd name="T31" fmla="*/ 129 h 211"/>
                <a:gd name="T32" fmla="*/ 16 w 56"/>
                <a:gd name="T33" fmla="*/ 103 h 211"/>
                <a:gd name="T34" fmla="*/ 45 w 56"/>
                <a:gd name="T35" fmla="*/ 55 h 211"/>
                <a:gd name="T36" fmla="*/ 55 w 56"/>
                <a:gd name="T37" fmla="*/ 28 h 211"/>
                <a:gd name="T38" fmla="*/ 54 w 56"/>
                <a:gd name="T39" fmla="*/ 13 h 211"/>
                <a:gd name="T40" fmla="*/ 47 w 56"/>
                <a:gd name="T41" fmla="*/ 0 h 211"/>
                <a:gd name="T42" fmla="*/ 47 w 56"/>
                <a:gd name="T43" fmla="*/ 0 h 211"/>
                <a:gd name="T44" fmla="*/ 45 w 56"/>
                <a:gd name="T45" fmla="*/ 0 h 211"/>
                <a:gd name="T46" fmla="*/ 45 w 56"/>
                <a:gd name="T47" fmla="*/ 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211">
                  <a:moveTo>
                    <a:pt x="45" y="2"/>
                  </a:moveTo>
                  <a:cubicBezTo>
                    <a:pt x="47" y="6"/>
                    <a:pt x="48" y="10"/>
                    <a:pt x="49" y="14"/>
                  </a:cubicBezTo>
                  <a:cubicBezTo>
                    <a:pt x="49" y="19"/>
                    <a:pt x="49" y="23"/>
                    <a:pt x="49" y="27"/>
                  </a:cubicBezTo>
                  <a:cubicBezTo>
                    <a:pt x="47" y="36"/>
                    <a:pt x="44" y="44"/>
                    <a:pt x="39" y="52"/>
                  </a:cubicBezTo>
                  <a:cubicBezTo>
                    <a:pt x="35" y="60"/>
                    <a:pt x="30" y="68"/>
                    <a:pt x="25" y="76"/>
                  </a:cubicBezTo>
                  <a:cubicBezTo>
                    <a:pt x="22" y="80"/>
                    <a:pt x="20" y="84"/>
                    <a:pt x="18" y="88"/>
                  </a:cubicBezTo>
                  <a:cubicBezTo>
                    <a:pt x="15" y="92"/>
                    <a:pt x="13" y="97"/>
                    <a:pt x="12" y="101"/>
                  </a:cubicBezTo>
                  <a:cubicBezTo>
                    <a:pt x="8" y="110"/>
                    <a:pt x="7" y="120"/>
                    <a:pt x="7" y="129"/>
                  </a:cubicBezTo>
                  <a:cubicBezTo>
                    <a:pt x="7" y="139"/>
                    <a:pt x="10" y="148"/>
                    <a:pt x="12" y="157"/>
                  </a:cubicBezTo>
                  <a:cubicBezTo>
                    <a:pt x="14" y="166"/>
                    <a:pt x="15" y="175"/>
                    <a:pt x="13" y="184"/>
                  </a:cubicBezTo>
                  <a:cubicBezTo>
                    <a:pt x="10" y="193"/>
                    <a:pt x="5" y="201"/>
                    <a:pt x="1" y="209"/>
                  </a:cubicBezTo>
                  <a:cubicBezTo>
                    <a:pt x="0" y="210"/>
                    <a:pt x="1" y="210"/>
                    <a:pt x="1" y="211"/>
                  </a:cubicBezTo>
                  <a:cubicBezTo>
                    <a:pt x="2" y="211"/>
                    <a:pt x="2" y="211"/>
                    <a:pt x="3" y="210"/>
                  </a:cubicBezTo>
                  <a:cubicBezTo>
                    <a:pt x="7" y="202"/>
                    <a:pt x="13" y="194"/>
                    <a:pt x="15" y="185"/>
                  </a:cubicBezTo>
                  <a:cubicBezTo>
                    <a:pt x="18" y="176"/>
                    <a:pt x="17" y="166"/>
                    <a:pt x="15" y="157"/>
                  </a:cubicBezTo>
                  <a:cubicBezTo>
                    <a:pt x="13" y="147"/>
                    <a:pt x="11" y="138"/>
                    <a:pt x="11" y="129"/>
                  </a:cubicBezTo>
                  <a:cubicBezTo>
                    <a:pt x="11" y="120"/>
                    <a:pt x="12" y="111"/>
                    <a:pt x="16" y="103"/>
                  </a:cubicBezTo>
                  <a:cubicBezTo>
                    <a:pt x="22" y="85"/>
                    <a:pt x="35" y="72"/>
                    <a:pt x="45" y="55"/>
                  </a:cubicBezTo>
                  <a:cubicBezTo>
                    <a:pt x="49" y="47"/>
                    <a:pt x="54" y="38"/>
                    <a:pt x="55" y="28"/>
                  </a:cubicBezTo>
                  <a:cubicBezTo>
                    <a:pt x="56" y="23"/>
                    <a:pt x="56" y="18"/>
                    <a:pt x="54" y="13"/>
                  </a:cubicBezTo>
                  <a:cubicBezTo>
                    <a:pt x="53" y="8"/>
                    <a:pt x="50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6" y="0"/>
                    <a:pt x="45" y="0"/>
                  </a:cubicBezTo>
                  <a:cubicBezTo>
                    <a:pt x="45" y="1"/>
                    <a:pt x="45" y="1"/>
                    <a:pt x="45" y="2"/>
                  </a:cubicBezTo>
                  <a:close/>
                </a:path>
              </a:pathLst>
            </a:custGeom>
            <a:solidFill>
              <a:srgbClr val="775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5" name="Freeform 64">
              <a:extLst>
                <a:ext uri="{FF2B5EF4-FFF2-40B4-BE49-F238E27FC236}">
                  <a16:creationId xmlns:a16="http://schemas.microsoft.com/office/drawing/2014/main" id="{0C1472F3-562B-488C-BFF8-4D8ED70BBF4E}"/>
                </a:ext>
              </a:extLst>
            </p:cNvPr>
            <p:cNvSpPr/>
            <p:nvPr/>
          </p:nvSpPr>
          <p:spPr bwMode="auto">
            <a:xfrm>
              <a:off x="2022476" y="4487862"/>
              <a:ext cx="66675" cy="261938"/>
            </a:xfrm>
            <a:custGeom>
              <a:avLst/>
              <a:gdLst>
                <a:gd name="T0" fmla="*/ 37 w 50"/>
                <a:gd name="T1" fmla="*/ 2 h 193"/>
                <a:gd name="T2" fmla="*/ 42 w 50"/>
                <a:gd name="T3" fmla="*/ 12 h 193"/>
                <a:gd name="T4" fmla="*/ 45 w 50"/>
                <a:gd name="T5" fmla="*/ 24 h 193"/>
                <a:gd name="T6" fmla="*/ 38 w 50"/>
                <a:gd name="T7" fmla="*/ 47 h 193"/>
                <a:gd name="T8" fmla="*/ 24 w 50"/>
                <a:gd name="T9" fmla="*/ 68 h 193"/>
                <a:gd name="T10" fmla="*/ 17 w 50"/>
                <a:gd name="T11" fmla="*/ 79 h 193"/>
                <a:gd name="T12" fmla="*/ 11 w 50"/>
                <a:gd name="T13" fmla="*/ 91 h 193"/>
                <a:gd name="T14" fmla="*/ 5 w 50"/>
                <a:gd name="T15" fmla="*/ 116 h 193"/>
                <a:gd name="T16" fmla="*/ 5 w 50"/>
                <a:gd name="T17" fmla="*/ 142 h 193"/>
                <a:gd name="T18" fmla="*/ 6 w 50"/>
                <a:gd name="T19" fmla="*/ 155 h 193"/>
                <a:gd name="T20" fmla="*/ 7 w 50"/>
                <a:gd name="T21" fmla="*/ 168 h 193"/>
                <a:gd name="T22" fmla="*/ 0 w 50"/>
                <a:gd name="T23" fmla="*/ 191 h 193"/>
                <a:gd name="T24" fmla="*/ 0 w 50"/>
                <a:gd name="T25" fmla="*/ 192 h 193"/>
                <a:gd name="T26" fmla="*/ 2 w 50"/>
                <a:gd name="T27" fmla="*/ 192 h 193"/>
                <a:gd name="T28" fmla="*/ 8 w 50"/>
                <a:gd name="T29" fmla="*/ 181 h 193"/>
                <a:gd name="T30" fmla="*/ 11 w 50"/>
                <a:gd name="T31" fmla="*/ 168 h 193"/>
                <a:gd name="T32" fmla="*/ 10 w 50"/>
                <a:gd name="T33" fmla="*/ 155 h 193"/>
                <a:gd name="T34" fmla="*/ 9 w 50"/>
                <a:gd name="T35" fmla="*/ 142 h 193"/>
                <a:gd name="T36" fmla="*/ 16 w 50"/>
                <a:gd name="T37" fmla="*/ 93 h 193"/>
                <a:gd name="T38" fmla="*/ 21 w 50"/>
                <a:gd name="T39" fmla="*/ 81 h 193"/>
                <a:gd name="T40" fmla="*/ 28 w 50"/>
                <a:gd name="T41" fmla="*/ 71 h 193"/>
                <a:gd name="T42" fmla="*/ 42 w 50"/>
                <a:gd name="T43" fmla="*/ 49 h 193"/>
                <a:gd name="T44" fmla="*/ 50 w 50"/>
                <a:gd name="T45" fmla="*/ 24 h 193"/>
                <a:gd name="T46" fmla="*/ 47 w 50"/>
                <a:gd name="T47" fmla="*/ 10 h 193"/>
                <a:gd name="T48" fmla="*/ 38 w 50"/>
                <a:gd name="T49" fmla="*/ 0 h 193"/>
                <a:gd name="T50" fmla="*/ 38 w 50"/>
                <a:gd name="T51" fmla="*/ 0 h 193"/>
                <a:gd name="T52" fmla="*/ 37 w 50"/>
                <a:gd name="T53" fmla="*/ 0 h 193"/>
                <a:gd name="T54" fmla="*/ 37 w 50"/>
                <a:gd name="T55" fmla="*/ 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" h="193">
                  <a:moveTo>
                    <a:pt x="37" y="2"/>
                  </a:moveTo>
                  <a:cubicBezTo>
                    <a:pt x="39" y="5"/>
                    <a:pt x="41" y="9"/>
                    <a:pt x="42" y="12"/>
                  </a:cubicBezTo>
                  <a:cubicBezTo>
                    <a:pt x="44" y="16"/>
                    <a:pt x="45" y="20"/>
                    <a:pt x="45" y="24"/>
                  </a:cubicBezTo>
                  <a:cubicBezTo>
                    <a:pt x="45" y="32"/>
                    <a:pt x="42" y="40"/>
                    <a:pt x="38" y="47"/>
                  </a:cubicBezTo>
                  <a:cubicBezTo>
                    <a:pt x="34" y="54"/>
                    <a:pt x="29" y="61"/>
                    <a:pt x="24" y="68"/>
                  </a:cubicBezTo>
                  <a:cubicBezTo>
                    <a:pt x="21" y="72"/>
                    <a:pt x="19" y="75"/>
                    <a:pt x="17" y="79"/>
                  </a:cubicBezTo>
                  <a:cubicBezTo>
                    <a:pt x="15" y="83"/>
                    <a:pt x="13" y="87"/>
                    <a:pt x="11" y="91"/>
                  </a:cubicBezTo>
                  <a:cubicBezTo>
                    <a:pt x="8" y="99"/>
                    <a:pt x="6" y="108"/>
                    <a:pt x="5" y="116"/>
                  </a:cubicBezTo>
                  <a:cubicBezTo>
                    <a:pt x="4" y="125"/>
                    <a:pt x="4" y="134"/>
                    <a:pt x="5" y="142"/>
                  </a:cubicBezTo>
                  <a:cubicBezTo>
                    <a:pt x="5" y="147"/>
                    <a:pt x="6" y="151"/>
                    <a:pt x="6" y="155"/>
                  </a:cubicBezTo>
                  <a:cubicBezTo>
                    <a:pt x="7" y="159"/>
                    <a:pt x="7" y="163"/>
                    <a:pt x="7" y="168"/>
                  </a:cubicBezTo>
                  <a:cubicBezTo>
                    <a:pt x="7" y="176"/>
                    <a:pt x="5" y="184"/>
                    <a:pt x="0" y="191"/>
                  </a:cubicBezTo>
                  <a:cubicBezTo>
                    <a:pt x="0" y="191"/>
                    <a:pt x="0" y="192"/>
                    <a:pt x="0" y="192"/>
                  </a:cubicBezTo>
                  <a:cubicBezTo>
                    <a:pt x="1" y="193"/>
                    <a:pt x="2" y="193"/>
                    <a:pt x="2" y="192"/>
                  </a:cubicBezTo>
                  <a:cubicBezTo>
                    <a:pt x="5" y="189"/>
                    <a:pt x="7" y="185"/>
                    <a:pt x="8" y="181"/>
                  </a:cubicBezTo>
                  <a:cubicBezTo>
                    <a:pt x="10" y="176"/>
                    <a:pt x="11" y="172"/>
                    <a:pt x="11" y="168"/>
                  </a:cubicBezTo>
                  <a:cubicBezTo>
                    <a:pt x="11" y="163"/>
                    <a:pt x="11" y="159"/>
                    <a:pt x="10" y="155"/>
                  </a:cubicBezTo>
                  <a:cubicBezTo>
                    <a:pt x="10" y="150"/>
                    <a:pt x="9" y="146"/>
                    <a:pt x="9" y="142"/>
                  </a:cubicBezTo>
                  <a:cubicBezTo>
                    <a:pt x="8" y="125"/>
                    <a:pt x="9" y="108"/>
                    <a:pt x="16" y="93"/>
                  </a:cubicBezTo>
                  <a:cubicBezTo>
                    <a:pt x="17" y="89"/>
                    <a:pt x="19" y="85"/>
                    <a:pt x="21" y="81"/>
                  </a:cubicBezTo>
                  <a:cubicBezTo>
                    <a:pt x="23" y="78"/>
                    <a:pt x="26" y="74"/>
                    <a:pt x="28" y="71"/>
                  </a:cubicBezTo>
                  <a:cubicBezTo>
                    <a:pt x="33" y="64"/>
                    <a:pt x="38" y="57"/>
                    <a:pt x="42" y="49"/>
                  </a:cubicBezTo>
                  <a:cubicBezTo>
                    <a:pt x="46" y="42"/>
                    <a:pt x="50" y="33"/>
                    <a:pt x="50" y="24"/>
                  </a:cubicBezTo>
                  <a:cubicBezTo>
                    <a:pt x="50" y="19"/>
                    <a:pt x="49" y="14"/>
                    <a:pt x="47" y="10"/>
                  </a:cubicBezTo>
                  <a:cubicBezTo>
                    <a:pt x="45" y="6"/>
                    <a:pt x="42" y="2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36" y="1"/>
                    <a:pt x="36" y="1"/>
                    <a:pt x="37" y="2"/>
                  </a:cubicBezTo>
                  <a:close/>
                </a:path>
              </a:pathLst>
            </a:custGeom>
            <a:solidFill>
              <a:srgbClr val="775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id="{ED4B5908-B821-417E-AA1E-72898DE10A4B}"/>
                </a:ext>
              </a:extLst>
            </p:cNvPr>
            <p:cNvSpPr/>
            <p:nvPr/>
          </p:nvSpPr>
          <p:spPr bwMode="auto">
            <a:xfrm>
              <a:off x="2032001" y="4487862"/>
              <a:ext cx="30163" cy="63500"/>
            </a:xfrm>
            <a:custGeom>
              <a:avLst/>
              <a:gdLst>
                <a:gd name="T0" fmla="*/ 10 w 22"/>
                <a:gd name="T1" fmla="*/ 2 h 46"/>
                <a:gd name="T2" fmla="*/ 16 w 22"/>
                <a:gd name="T3" fmla="*/ 13 h 46"/>
                <a:gd name="T4" fmla="*/ 16 w 22"/>
                <a:gd name="T5" fmla="*/ 26 h 46"/>
                <a:gd name="T6" fmla="*/ 11 w 22"/>
                <a:gd name="T7" fmla="*/ 37 h 46"/>
                <a:gd name="T8" fmla="*/ 1 w 22"/>
                <a:gd name="T9" fmla="*/ 44 h 46"/>
                <a:gd name="T10" fmla="*/ 0 w 22"/>
                <a:gd name="T11" fmla="*/ 45 h 46"/>
                <a:gd name="T12" fmla="*/ 1 w 22"/>
                <a:gd name="T13" fmla="*/ 46 h 46"/>
                <a:gd name="T14" fmla="*/ 14 w 22"/>
                <a:gd name="T15" fmla="*/ 39 h 46"/>
                <a:gd name="T16" fmla="*/ 21 w 22"/>
                <a:gd name="T17" fmla="*/ 27 h 46"/>
                <a:gd name="T18" fmla="*/ 20 w 22"/>
                <a:gd name="T19" fmla="*/ 12 h 46"/>
                <a:gd name="T20" fmla="*/ 12 w 22"/>
                <a:gd name="T21" fmla="*/ 1 h 46"/>
                <a:gd name="T22" fmla="*/ 12 w 22"/>
                <a:gd name="T23" fmla="*/ 1 h 46"/>
                <a:gd name="T24" fmla="*/ 10 w 22"/>
                <a:gd name="T25" fmla="*/ 1 h 46"/>
                <a:gd name="T26" fmla="*/ 10 w 22"/>
                <a:gd name="T27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46">
                  <a:moveTo>
                    <a:pt x="10" y="2"/>
                  </a:moveTo>
                  <a:cubicBezTo>
                    <a:pt x="13" y="6"/>
                    <a:pt x="15" y="9"/>
                    <a:pt x="16" y="13"/>
                  </a:cubicBezTo>
                  <a:cubicBezTo>
                    <a:pt x="17" y="17"/>
                    <a:pt x="17" y="22"/>
                    <a:pt x="16" y="26"/>
                  </a:cubicBezTo>
                  <a:cubicBezTo>
                    <a:pt x="15" y="30"/>
                    <a:pt x="14" y="34"/>
                    <a:pt x="11" y="37"/>
                  </a:cubicBezTo>
                  <a:cubicBezTo>
                    <a:pt x="8" y="40"/>
                    <a:pt x="5" y="43"/>
                    <a:pt x="1" y="44"/>
                  </a:cubicBezTo>
                  <a:cubicBezTo>
                    <a:pt x="0" y="44"/>
                    <a:pt x="0" y="45"/>
                    <a:pt x="0" y="45"/>
                  </a:cubicBezTo>
                  <a:cubicBezTo>
                    <a:pt x="0" y="46"/>
                    <a:pt x="1" y="46"/>
                    <a:pt x="1" y="46"/>
                  </a:cubicBezTo>
                  <a:cubicBezTo>
                    <a:pt x="6" y="45"/>
                    <a:pt x="11" y="43"/>
                    <a:pt x="14" y="39"/>
                  </a:cubicBezTo>
                  <a:cubicBezTo>
                    <a:pt x="17" y="36"/>
                    <a:pt x="19" y="31"/>
                    <a:pt x="21" y="27"/>
                  </a:cubicBezTo>
                  <a:cubicBezTo>
                    <a:pt x="22" y="22"/>
                    <a:pt x="22" y="17"/>
                    <a:pt x="20" y="12"/>
                  </a:cubicBezTo>
                  <a:cubicBezTo>
                    <a:pt x="19" y="8"/>
                    <a:pt x="16" y="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lose/>
                </a:path>
              </a:pathLst>
            </a:custGeom>
            <a:solidFill>
              <a:srgbClr val="775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7" name="Freeform 66">
              <a:extLst>
                <a:ext uri="{FF2B5EF4-FFF2-40B4-BE49-F238E27FC236}">
                  <a16:creationId xmlns:a16="http://schemas.microsoft.com/office/drawing/2014/main" id="{0F14C6DF-040C-4093-9761-444FE83A0CC2}"/>
                </a:ext>
              </a:extLst>
            </p:cNvPr>
            <p:cNvSpPr/>
            <p:nvPr/>
          </p:nvSpPr>
          <p:spPr bwMode="auto">
            <a:xfrm>
              <a:off x="2076451" y="4598987"/>
              <a:ext cx="38100" cy="187325"/>
            </a:xfrm>
            <a:custGeom>
              <a:avLst/>
              <a:gdLst>
                <a:gd name="T0" fmla="*/ 26 w 29"/>
                <a:gd name="T1" fmla="*/ 1 h 138"/>
                <a:gd name="T2" fmla="*/ 22 w 29"/>
                <a:gd name="T3" fmla="*/ 18 h 138"/>
                <a:gd name="T4" fmla="*/ 12 w 29"/>
                <a:gd name="T5" fmla="*/ 33 h 138"/>
                <a:gd name="T6" fmla="*/ 3 w 29"/>
                <a:gd name="T7" fmla="*/ 50 h 138"/>
                <a:gd name="T8" fmla="*/ 0 w 29"/>
                <a:gd name="T9" fmla="*/ 60 h 138"/>
                <a:gd name="T10" fmla="*/ 1 w 29"/>
                <a:gd name="T11" fmla="*/ 70 h 138"/>
                <a:gd name="T12" fmla="*/ 10 w 29"/>
                <a:gd name="T13" fmla="*/ 87 h 138"/>
                <a:gd name="T14" fmla="*/ 19 w 29"/>
                <a:gd name="T15" fmla="*/ 103 h 138"/>
                <a:gd name="T16" fmla="*/ 20 w 29"/>
                <a:gd name="T17" fmla="*/ 111 h 138"/>
                <a:gd name="T18" fmla="*/ 20 w 29"/>
                <a:gd name="T19" fmla="*/ 115 h 138"/>
                <a:gd name="T20" fmla="*/ 19 w 29"/>
                <a:gd name="T21" fmla="*/ 119 h 138"/>
                <a:gd name="T22" fmla="*/ 15 w 29"/>
                <a:gd name="T23" fmla="*/ 127 h 138"/>
                <a:gd name="T24" fmla="*/ 13 w 29"/>
                <a:gd name="T25" fmla="*/ 137 h 138"/>
                <a:gd name="T26" fmla="*/ 14 w 29"/>
                <a:gd name="T27" fmla="*/ 138 h 138"/>
                <a:gd name="T28" fmla="*/ 15 w 29"/>
                <a:gd name="T29" fmla="*/ 137 h 138"/>
                <a:gd name="T30" fmla="*/ 15 w 29"/>
                <a:gd name="T31" fmla="*/ 137 h 138"/>
                <a:gd name="T32" fmla="*/ 18 w 29"/>
                <a:gd name="T33" fmla="*/ 129 h 138"/>
                <a:gd name="T34" fmla="*/ 22 w 29"/>
                <a:gd name="T35" fmla="*/ 121 h 138"/>
                <a:gd name="T36" fmla="*/ 24 w 29"/>
                <a:gd name="T37" fmla="*/ 116 h 138"/>
                <a:gd name="T38" fmla="*/ 25 w 29"/>
                <a:gd name="T39" fmla="*/ 111 h 138"/>
                <a:gd name="T40" fmla="*/ 24 w 29"/>
                <a:gd name="T41" fmla="*/ 101 h 138"/>
                <a:gd name="T42" fmla="*/ 15 w 29"/>
                <a:gd name="T43" fmla="*/ 84 h 138"/>
                <a:gd name="T44" fmla="*/ 7 w 29"/>
                <a:gd name="T45" fmla="*/ 68 h 138"/>
                <a:gd name="T46" fmla="*/ 9 w 29"/>
                <a:gd name="T47" fmla="*/ 52 h 138"/>
                <a:gd name="T48" fmla="*/ 17 w 29"/>
                <a:gd name="T49" fmla="*/ 36 h 138"/>
                <a:gd name="T50" fmla="*/ 26 w 29"/>
                <a:gd name="T51" fmla="*/ 20 h 138"/>
                <a:gd name="T52" fmla="*/ 28 w 29"/>
                <a:gd name="T53" fmla="*/ 10 h 138"/>
                <a:gd name="T54" fmla="*/ 28 w 29"/>
                <a:gd name="T55" fmla="*/ 1 h 138"/>
                <a:gd name="T56" fmla="*/ 28 w 29"/>
                <a:gd name="T57" fmla="*/ 1 h 138"/>
                <a:gd name="T58" fmla="*/ 26 w 29"/>
                <a:gd name="T59" fmla="*/ 0 h 138"/>
                <a:gd name="T60" fmla="*/ 26 w 29"/>
                <a:gd name="T61" fmla="*/ 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138">
                  <a:moveTo>
                    <a:pt x="26" y="1"/>
                  </a:moveTo>
                  <a:cubicBezTo>
                    <a:pt x="26" y="7"/>
                    <a:pt x="25" y="13"/>
                    <a:pt x="22" y="18"/>
                  </a:cubicBezTo>
                  <a:cubicBezTo>
                    <a:pt x="19" y="23"/>
                    <a:pt x="16" y="28"/>
                    <a:pt x="12" y="33"/>
                  </a:cubicBezTo>
                  <a:cubicBezTo>
                    <a:pt x="9" y="38"/>
                    <a:pt x="5" y="44"/>
                    <a:pt x="3" y="50"/>
                  </a:cubicBezTo>
                  <a:cubicBezTo>
                    <a:pt x="2" y="53"/>
                    <a:pt x="1" y="56"/>
                    <a:pt x="0" y="60"/>
                  </a:cubicBezTo>
                  <a:cubicBezTo>
                    <a:pt x="0" y="63"/>
                    <a:pt x="0" y="67"/>
                    <a:pt x="1" y="70"/>
                  </a:cubicBezTo>
                  <a:cubicBezTo>
                    <a:pt x="3" y="77"/>
                    <a:pt x="6" y="82"/>
                    <a:pt x="10" y="87"/>
                  </a:cubicBezTo>
                  <a:cubicBezTo>
                    <a:pt x="13" y="93"/>
                    <a:pt x="17" y="97"/>
                    <a:pt x="19" y="103"/>
                  </a:cubicBezTo>
                  <a:cubicBezTo>
                    <a:pt x="20" y="105"/>
                    <a:pt x="20" y="108"/>
                    <a:pt x="20" y="111"/>
                  </a:cubicBezTo>
                  <a:cubicBezTo>
                    <a:pt x="20" y="112"/>
                    <a:pt x="20" y="114"/>
                    <a:pt x="20" y="115"/>
                  </a:cubicBezTo>
                  <a:cubicBezTo>
                    <a:pt x="20" y="116"/>
                    <a:pt x="19" y="118"/>
                    <a:pt x="19" y="119"/>
                  </a:cubicBezTo>
                  <a:cubicBezTo>
                    <a:pt x="18" y="122"/>
                    <a:pt x="16" y="125"/>
                    <a:pt x="15" y="127"/>
                  </a:cubicBezTo>
                  <a:cubicBezTo>
                    <a:pt x="14" y="130"/>
                    <a:pt x="12" y="134"/>
                    <a:pt x="13" y="137"/>
                  </a:cubicBezTo>
                  <a:cubicBezTo>
                    <a:pt x="13" y="138"/>
                    <a:pt x="13" y="138"/>
                    <a:pt x="14" y="138"/>
                  </a:cubicBezTo>
                  <a:cubicBezTo>
                    <a:pt x="14" y="138"/>
                    <a:pt x="15" y="137"/>
                    <a:pt x="15" y="137"/>
                  </a:cubicBezTo>
                  <a:cubicBezTo>
                    <a:pt x="15" y="137"/>
                    <a:pt x="15" y="137"/>
                    <a:pt x="15" y="137"/>
                  </a:cubicBezTo>
                  <a:cubicBezTo>
                    <a:pt x="15" y="134"/>
                    <a:pt x="16" y="132"/>
                    <a:pt x="18" y="129"/>
                  </a:cubicBezTo>
                  <a:cubicBezTo>
                    <a:pt x="19" y="126"/>
                    <a:pt x="21" y="124"/>
                    <a:pt x="22" y="121"/>
                  </a:cubicBezTo>
                  <a:cubicBezTo>
                    <a:pt x="23" y="119"/>
                    <a:pt x="24" y="118"/>
                    <a:pt x="24" y="116"/>
                  </a:cubicBezTo>
                  <a:cubicBezTo>
                    <a:pt x="25" y="114"/>
                    <a:pt x="25" y="113"/>
                    <a:pt x="25" y="111"/>
                  </a:cubicBezTo>
                  <a:cubicBezTo>
                    <a:pt x="25" y="108"/>
                    <a:pt x="25" y="104"/>
                    <a:pt x="24" y="101"/>
                  </a:cubicBezTo>
                  <a:cubicBezTo>
                    <a:pt x="22" y="95"/>
                    <a:pt x="18" y="89"/>
                    <a:pt x="15" y="84"/>
                  </a:cubicBezTo>
                  <a:cubicBezTo>
                    <a:pt x="12" y="79"/>
                    <a:pt x="9" y="74"/>
                    <a:pt x="7" y="68"/>
                  </a:cubicBezTo>
                  <a:cubicBezTo>
                    <a:pt x="6" y="63"/>
                    <a:pt x="7" y="58"/>
                    <a:pt x="9" y="52"/>
                  </a:cubicBezTo>
                  <a:cubicBezTo>
                    <a:pt x="11" y="47"/>
                    <a:pt x="14" y="42"/>
                    <a:pt x="17" y="36"/>
                  </a:cubicBezTo>
                  <a:cubicBezTo>
                    <a:pt x="20" y="31"/>
                    <a:pt x="23" y="26"/>
                    <a:pt x="26" y="20"/>
                  </a:cubicBezTo>
                  <a:cubicBezTo>
                    <a:pt x="27" y="17"/>
                    <a:pt x="28" y="14"/>
                    <a:pt x="28" y="10"/>
                  </a:cubicBezTo>
                  <a:cubicBezTo>
                    <a:pt x="29" y="7"/>
                    <a:pt x="29" y="4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7" y="0"/>
                    <a:pt x="26" y="0"/>
                  </a:cubicBezTo>
                  <a:cubicBezTo>
                    <a:pt x="26" y="0"/>
                    <a:pt x="26" y="1"/>
                    <a:pt x="26" y="1"/>
                  </a:cubicBezTo>
                  <a:close/>
                </a:path>
              </a:pathLst>
            </a:custGeom>
            <a:solidFill>
              <a:srgbClr val="775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1A0C7D79-AEDD-42AC-9F96-5E2F6EDDB798}"/>
                </a:ext>
              </a:extLst>
            </p:cNvPr>
            <p:cNvSpPr/>
            <p:nvPr/>
          </p:nvSpPr>
          <p:spPr bwMode="auto">
            <a:xfrm>
              <a:off x="2097088" y="4635500"/>
              <a:ext cx="28575" cy="136525"/>
            </a:xfrm>
            <a:custGeom>
              <a:avLst/>
              <a:gdLst>
                <a:gd name="T0" fmla="*/ 13 w 21"/>
                <a:gd name="T1" fmla="*/ 1 h 101"/>
                <a:gd name="T2" fmla="*/ 4 w 21"/>
                <a:gd name="T3" fmla="*/ 25 h 101"/>
                <a:gd name="T4" fmla="*/ 1 w 21"/>
                <a:gd name="T5" fmla="*/ 38 h 101"/>
                <a:gd name="T6" fmla="*/ 2 w 21"/>
                <a:gd name="T7" fmla="*/ 52 h 101"/>
                <a:gd name="T8" fmla="*/ 15 w 21"/>
                <a:gd name="T9" fmla="*/ 75 h 101"/>
                <a:gd name="T10" fmla="*/ 18 w 21"/>
                <a:gd name="T11" fmla="*/ 87 h 101"/>
                <a:gd name="T12" fmla="*/ 15 w 21"/>
                <a:gd name="T13" fmla="*/ 99 h 101"/>
                <a:gd name="T14" fmla="*/ 16 w 21"/>
                <a:gd name="T15" fmla="*/ 100 h 101"/>
                <a:gd name="T16" fmla="*/ 17 w 21"/>
                <a:gd name="T17" fmla="*/ 100 h 101"/>
                <a:gd name="T18" fmla="*/ 21 w 21"/>
                <a:gd name="T19" fmla="*/ 87 h 101"/>
                <a:gd name="T20" fmla="*/ 18 w 21"/>
                <a:gd name="T21" fmla="*/ 73 h 101"/>
                <a:gd name="T22" fmla="*/ 6 w 21"/>
                <a:gd name="T23" fmla="*/ 51 h 101"/>
                <a:gd name="T24" fmla="*/ 4 w 21"/>
                <a:gd name="T25" fmla="*/ 39 h 101"/>
                <a:gd name="T26" fmla="*/ 8 w 21"/>
                <a:gd name="T27" fmla="*/ 26 h 101"/>
                <a:gd name="T28" fmla="*/ 12 w 21"/>
                <a:gd name="T29" fmla="*/ 14 h 101"/>
                <a:gd name="T30" fmla="*/ 15 w 21"/>
                <a:gd name="T31" fmla="*/ 1 h 101"/>
                <a:gd name="T32" fmla="*/ 15 w 21"/>
                <a:gd name="T33" fmla="*/ 1 h 101"/>
                <a:gd name="T34" fmla="*/ 14 w 21"/>
                <a:gd name="T35" fmla="*/ 0 h 101"/>
                <a:gd name="T36" fmla="*/ 13 w 21"/>
                <a:gd name="T37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101">
                  <a:moveTo>
                    <a:pt x="13" y="1"/>
                  </a:moveTo>
                  <a:cubicBezTo>
                    <a:pt x="12" y="9"/>
                    <a:pt x="8" y="17"/>
                    <a:pt x="4" y="25"/>
                  </a:cubicBezTo>
                  <a:cubicBezTo>
                    <a:pt x="2" y="29"/>
                    <a:pt x="1" y="34"/>
                    <a:pt x="1" y="38"/>
                  </a:cubicBezTo>
                  <a:cubicBezTo>
                    <a:pt x="0" y="43"/>
                    <a:pt x="1" y="48"/>
                    <a:pt x="2" y="52"/>
                  </a:cubicBezTo>
                  <a:cubicBezTo>
                    <a:pt x="5" y="61"/>
                    <a:pt x="12" y="67"/>
                    <a:pt x="15" y="75"/>
                  </a:cubicBezTo>
                  <a:cubicBezTo>
                    <a:pt x="17" y="79"/>
                    <a:pt x="18" y="83"/>
                    <a:pt x="18" y="87"/>
                  </a:cubicBezTo>
                  <a:cubicBezTo>
                    <a:pt x="18" y="91"/>
                    <a:pt x="17" y="95"/>
                    <a:pt x="15" y="99"/>
                  </a:cubicBezTo>
                  <a:cubicBezTo>
                    <a:pt x="15" y="100"/>
                    <a:pt x="15" y="100"/>
                    <a:pt x="16" y="100"/>
                  </a:cubicBezTo>
                  <a:cubicBezTo>
                    <a:pt x="17" y="101"/>
                    <a:pt x="17" y="100"/>
                    <a:pt x="17" y="100"/>
                  </a:cubicBezTo>
                  <a:cubicBezTo>
                    <a:pt x="20" y="96"/>
                    <a:pt x="21" y="92"/>
                    <a:pt x="21" y="87"/>
                  </a:cubicBezTo>
                  <a:cubicBezTo>
                    <a:pt x="21" y="82"/>
                    <a:pt x="20" y="78"/>
                    <a:pt x="18" y="73"/>
                  </a:cubicBezTo>
                  <a:cubicBezTo>
                    <a:pt x="15" y="65"/>
                    <a:pt x="9" y="59"/>
                    <a:pt x="6" y="51"/>
                  </a:cubicBezTo>
                  <a:cubicBezTo>
                    <a:pt x="5" y="47"/>
                    <a:pt x="4" y="43"/>
                    <a:pt x="4" y="39"/>
                  </a:cubicBezTo>
                  <a:cubicBezTo>
                    <a:pt x="5" y="34"/>
                    <a:pt x="6" y="30"/>
                    <a:pt x="8" y="26"/>
                  </a:cubicBezTo>
                  <a:cubicBezTo>
                    <a:pt x="9" y="22"/>
                    <a:pt x="11" y="18"/>
                    <a:pt x="12" y="14"/>
                  </a:cubicBezTo>
                  <a:cubicBezTo>
                    <a:pt x="14" y="10"/>
                    <a:pt x="15" y="6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3" y="0"/>
                    <a:pt x="13" y="0"/>
                    <a:pt x="13" y="1"/>
                  </a:cubicBezTo>
                  <a:close/>
                </a:path>
              </a:pathLst>
            </a:custGeom>
            <a:solidFill>
              <a:srgbClr val="775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9" name="Freeform 68">
              <a:extLst>
                <a:ext uri="{FF2B5EF4-FFF2-40B4-BE49-F238E27FC236}">
                  <a16:creationId xmlns:a16="http://schemas.microsoft.com/office/drawing/2014/main" id="{37501763-5033-42D1-AC3E-6E9D736B4802}"/>
                </a:ext>
              </a:extLst>
            </p:cNvPr>
            <p:cNvSpPr/>
            <p:nvPr/>
          </p:nvSpPr>
          <p:spPr bwMode="auto">
            <a:xfrm>
              <a:off x="2112963" y="4678362"/>
              <a:ext cx="9525" cy="36513"/>
            </a:xfrm>
            <a:custGeom>
              <a:avLst/>
              <a:gdLst>
                <a:gd name="T0" fmla="*/ 5 w 8"/>
                <a:gd name="T1" fmla="*/ 1 h 27"/>
                <a:gd name="T2" fmla="*/ 1 w 8"/>
                <a:gd name="T3" fmla="*/ 7 h 27"/>
                <a:gd name="T4" fmla="*/ 1 w 8"/>
                <a:gd name="T5" fmla="*/ 14 h 27"/>
                <a:gd name="T6" fmla="*/ 2 w 8"/>
                <a:gd name="T7" fmla="*/ 21 h 27"/>
                <a:gd name="T8" fmla="*/ 6 w 8"/>
                <a:gd name="T9" fmla="*/ 26 h 27"/>
                <a:gd name="T10" fmla="*/ 8 w 8"/>
                <a:gd name="T11" fmla="*/ 26 h 27"/>
                <a:gd name="T12" fmla="*/ 7 w 8"/>
                <a:gd name="T13" fmla="*/ 25 h 27"/>
                <a:gd name="T14" fmla="*/ 7 w 8"/>
                <a:gd name="T15" fmla="*/ 25 h 27"/>
                <a:gd name="T16" fmla="*/ 4 w 8"/>
                <a:gd name="T17" fmla="*/ 20 h 27"/>
                <a:gd name="T18" fmla="*/ 3 w 8"/>
                <a:gd name="T19" fmla="*/ 14 h 27"/>
                <a:gd name="T20" fmla="*/ 4 w 8"/>
                <a:gd name="T21" fmla="*/ 7 h 27"/>
                <a:gd name="T22" fmla="*/ 7 w 8"/>
                <a:gd name="T23" fmla="*/ 2 h 27"/>
                <a:gd name="T24" fmla="*/ 6 w 8"/>
                <a:gd name="T25" fmla="*/ 0 h 27"/>
                <a:gd name="T26" fmla="*/ 5 w 8"/>
                <a:gd name="T2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27">
                  <a:moveTo>
                    <a:pt x="5" y="1"/>
                  </a:moveTo>
                  <a:cubicBezTo>
                    <a:pt x="3" y="2"/>
                    <a:pt x="2" y="5"/>
                    <a:pt x="1" y="7"/>
                  </a:cubicBezTo>
                  <a:cubicBezTo>
                    <a:pt x="1" y="9"/>
                    <a:pt x="0" y="11"/>
                    <a:pt x="1" y="14"/>
                  </a:cubicBezTo>
                  <a:cubicBezTo>
                    <a:pt x="1" y="16"/>
                    <a:pt x="1" y="18"/>
                    <a:pt x="2" y="21"/>
                  </a:cubicBezTo>
                  <a:cubicBezTo>
                    <a:pt x="3" y="23"/>
                    <a:pt x="4" y="25"/>
                    <a:pt x="6" y="26"/>
                  </a:cubicBezTo>
                  <a:cubicBezTo>
                    <a:pt x="7" y="27"/>
                    <a:pt x="7" y="27"/>
                    <a:pt x="8" y="26"/>
                  </a:cubicBezTo>
                  <a:cubicBezTo>
                    <a:pt x="8" y="26"/>
                    <a:pt x="8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4"/>
                    <a:pt x="5" y="22"/>
                    <a:pt x="4" y="20"/>
                  </a:cubicBezTo>
                  <a:cubicBezTo>
                    <a:pt x="3" y="18"/>
                    <a:pt x="3" y="16"/>
                    <a:pt x="3" y="14"/>
                  </a:cubicBezTo>
                  <a:cubicBezTo>
                    <a:pt x="3" y="12"/>
                    <a:pt x="3" y="9"/>
                    <a:pt x="4" y="7"/>
                  </a:cubicBezTo>
                  <a:cubicBezTo>
                    <a:pt x="4" y="5"/>
                    <a:pt x="5" y="4"/>
                    <a:pt x="7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6" y="0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775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0" name="Freeform 69">
              <a:extLst>
                <a:ext uri="{FF2B5EF4-FFF2-40B4-BE49-F238E27FC236}">
                  <a16:creationId xmlns:a16="http://schemas.microsoft.com/office/drawing/2014/main" id="{581CCBC7-2F7C-495C-B06E-2B11F5A14253}"/>
                </a:ext>
              </a:extLst>
            </p:cNvPr>
            <p:cNvSpPr/>
            <p:nvPr/>
          </p:nvSpPr>
          <p:spPr bwMode="auto">
            <a:xfrm>
              <a:off x="1709738" y="3802062"/>
              <a:ext cx="693738" cy="712788"/>
            </a:xfrm>
            <a:custGeom>
              <a:avLst/>
              <a:gdLst>
                <a:gd name="T0" fmla="*/ 506 w 514"/>
                <a:gd name="T1" fmla="*/ 246 h 527"/>
                <a:gd name="T2" fmla="*/ 242 w 514"/>
                <a:gd name="T3" fmla="*/ 8 h 527"/>
                <a:gd name="T4" fmla="*/ 8 w 514"/>
                <a:gd name="T5" fmla="*/ 275 h 527"/>
                <a:gd name="T6" fmla="*/ 272 w 514"/>
                <a:gd name="T7" fmla="*/ 519 h 527"/>
                <a:gd name="T8" fmla="*/ 506 w 514"/>
                <a:gd name="T9" fmla="*/ 246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527">
                  <a:moveTo>
                    <a:pt x="506" y="246"/>
                  </a:moveTo>
                  <a:cubicBezTo>
                    <a:pt x="498" y="108"/>
                    <a:pt x="380" y="0"/>
                    <a:pt x="242" y="8"/>
                  </a:cubicBezTo>
                  <a:cubicBezTo>
                    <a:pt x="105" y="16"/>
                    <a:pt x="0" y="137"/>
                    <a:pt x="8" y="275"/>
                  </a:cubicBezTo>
                  <a:cubicBezTo>
                    <a:pt x="16" y="412"/>
                    <a:pt x="135" y="527"/>
                    <a:pt x="272" y="519"/>
                  </a:cubicBezTo>
                  <a:cubicBezTo>
                    <a:pt x="410" y="511"/>
                    <a:pt x="514" y="383"/>
                    <a:pt x="506" y="246"/>
                  </a:cubicBezTo>
                  <a:close/>
                </a:path>
              </a:pathLst>
            </a:custGeom>
            <a:solidFill>
              <a:srgbClr val="017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1" name="Freeform 70">
              <a:extLst>
                <a:ext uri="{FF2B5EF4-FFF2-40B4-BE49-F238E27FC236}">
                  <a16:creationId xmlns:a16="http://schemas.microsoft.com/office/drawing/2014/main" id="{49C42AE6-5E2A-4213-99DF-F6D0D2036D0F}"/>
                </a:ext>
              </a:extLst>
            </p:cNvPr>
            <p:cNvSpPr/>
            <p:nvPr/>
          </p:nvSpPr>
          <p:spPr bwMode="auto">
            <a:xfrm>
              <a:off x="1822451" y="3814762"/>
              <a:ext cx="436563" cy="120650"/>
            </a:xfrm>
            <a:custGeom>
              <a:avLst/>
              <a:gdLst>
                <a:gd name="T0" fmla="*/ 124 w 323"/>
                <a:gd name="T1" fmla="*/ 40 h 89"/>
                <a:gd name="T2" fmla="*/ 149 w 323"/>
                <a:gd name="T3" fmla="*/ 2 h 89"/>
                <a:gd name="T4" fmla="*/ 178 w 323"/>
                <a:gd name="T5" fmla="*/ 35 h 89"/>
                <a:gd name="T6" fmla="*/ 214 w 323"/>
                <a:gd name="T7" fmla="*/ 7 h 89"/>
                <a:gd name="T8" fmla="*/ 249 w 323"/>
                <a:gd name="T9" fmla="*/ 35 h 89"/>
                <a:gd name="T10" fmla="*/ 261 w 323"/>
                <a:gd name="T11" fmla="*/ 14 h 89"/>
                <a:gd name="T12" fmla="*/ 323 w 323"/>
                <a:gd name="T13" fmla="*/ 50 h 89"/>
                <a:gd name="T14" fmla="*/ 318 w 323"/>
                <a:gd name="T15" fmla="*/ 72 h 89"/>
                <a:gd name="T16" fmla="*/ 274 w 323"/>
                <a:gd name="T17" fmla="*/ 38 h 89"/>
                <a:gd name="T18" fmla="*/ 258 w 323"/>
                <a:gd name="T19" fmla="*/ 84 h 89"/>
                <a:gd name="T20" fmla="*/ 253 w 323"/>
                <a:gd name="T21" fmla="*/ 81 h 89"/>
                <a:gd name="T22" fmla="*/ 216 w 323"/>
                <a:gd name="T23" fmla="*/ 25 h 89"/>
                <a:gd name="T24" fmla="*/ 194 w 323"/>
                <a:gd name="T25" fmla="*/ 65 h 89"/>
                <a:gd name="T26" fmla="*/ 152 w 323"/>
                <a:gd name="T27" fmla="*/ 41 h 89"/>
                <a:gd name="T28" fmla="*/ 145 w 323"/>
                <a:gd name="T29" fmla="*/ 76 h 89"/>
                <a:gd name="T30" fmla="*/ 87 w 323"/>
                <a:gd name="T31" fmla="*/ 50 h 89"/>
                <a:gd name="T32" fmla="*/ 90 w 323"/>
                <a:gd name="T33" fmla="*/ 88 h 89"/>
                <a:gd name="T34" fmla="*/ 59 w 323"/>
                <a:gd name="T35" fmla="*/ 71 h 89"/>
                <a:gd name="T36" fmla="*/ 29 w 323"/>
                <a:gd name="T37" fmla="*/ 60 h 89"/>
                <a:gd name="T38" fmla="*/ 27 w 323"/>
                <a:gd name="T39" fmla="*/ 89 h 89"/>
                <a:gd name="T40" fmla="*/ 0 w 323"/>
                <a:gd name="T41" fmla="*/ 70 h 89"/>
                <a:gd name="T42" fmla="*/ 49 w 323"/>
                <a:gd name="T43" fmla="*/ 32 h 89"/>
                <a:gd name="T44" fmla="*/ 51 w 323"/>
                <a:gd name="T45" fmla="*/ 33 h 89"/>
                <a:gd name="T46" fmla="*/ 72 w 323"/>
                <a:gd name="T47" fmla="*/ 50 h 89"/>
                <a:gd name="T48" fmla="*/ 82 w 323"/>
                <a:gd name="T49" fmla="*/ 16 h 89"/>
                <a:gd name="T50" fmla="*/ 86 w 323"/>
                <a:gd name="T51" fmla="*/ 14 h 89"/>
                <a:gd name="T52" fmla="*/ 106 w 323"/>
                <a:gd name="T53" fmla="*/ 24 h 89"/>
                <a:gd name="T54" fmla="*/ 124 w 323"/>
                <a:gd name="T55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3" h="89">
                  <a:moveTo>
                    <a:pt x="124" y="40"/>
                  </a:moveTo>
                  <a:cubicBezTo>
                    <a:pt x="126" y="30"/>
                    <a:pt x="138" y="4"/>
                    <a:pt x="149" y="2"/>
                  </a:cubicBezTo>
                  <a:cubicBezTo>
                    <a:pt x="160" y="0"/>
                    <a:pt x="174" y="26"/>
                    <a:pt x="178" y="35"/>
                  </a:cubicBezTo>
                  <a:cubicBezTo>
                    <a:pt x="184" y="25"/>
                    <a:pt x="202" y="9"/>
                    <a:pt x="214" y="7"/>
                  </a:cubicBezTo>
                  <a:cubicBezTo>
                    <a:pt x="228" y="6"/>
                    <a:pt x="240" y="26"/>
                    <a:pt x="249" y="35"/>
                  </a:cubicBezTo>
                  <a:cubicBezTo>
                    <a:pt x="247" y="33"/>
                    <a:pt x="256" y="19"/>
                    <a:pt x="261" y="14"/>
                  </a:cubicBezTo>
                  <a:cubicBezTo>
                    <a:pt x="283" y="23"/>
                    <a:pt x="304" y="35"/>
                    <a:pt x="323" y="50"/>
                  </a:cubicBezTo>
                  <a:cubicBezTo>
                    <a:pt x="319" y="57"/>
                    <a:pt x="315" y="69"/>
                    <a:pt x="318" y="72"/>
                  </a:cubicBezTo>
                  <a:cubicBezTo>
                    <a:pt x="310" y="65"/>
                    <a:pt x="286" y="35"/>
                    <a:pt x="274" y="38"/>
                  </a:cubicBezTo>
                  <a:cubicBezTo>
                    <a:pt x="263" y="41"/>
                    <a:pt x="259" y="69"/>
                    <a:pt x="258" y="84"/>
                  </a:cubicBezTo>
                  <a:cubicBezTo>
                    <a:pt x="257" y="83"/>
                    <a:pt x="255" y="82"/>
                    <a:pt x="253" y="81"/>
                  </a:cubicBezTo>
                  <a:cubicBezTo>
                    <a:pt x="242" y="62"/>
                    <a:pt x="233" y="41"/>
                    <a:pt x="216" y="25"/>
                  </a:cubicBezTo>
                  <a:cubicBezTo>
                    <a:pt x="202" y="29"/>
                    <a:pt x="196" y="53"/>
                    <a:pt x="194" y="65"/>
                  </a:cubicBezTo>
                  <a:cubicBezTo>
                    <a:pt x="181" y="57"/>
                    <a:pt x="167" y="42"/>
                    <a:pt x="152" y="41"/>
                  </a:cubicBezTo>
                  <a:cubicBezTo>
                    <a:pt x="148" y="53"/>
                    <a:pt x="147" y="64"/>
                    <a:pt x="145" y="76"/>
                  </a:cubicBezTo>
                  <a:cubicBezTo>
                    <a:pt x="131" y="62"/>
                    <a:pt x="104" y="55"/>
                    <a:pt x="87" y="50"/>
                  </a:cubicBezTo>
                  <a:cubicBezTo>
                    <a:pt x="88" y="62"/>
                    <a:pt x="85" y="77"/>
                    <a:pt x="90" y="88"/>
                  </a:cubicBezTo>
                  <a:cubicBezTo>
                    <a:pt x="82" y="80"/>
                    <a:pt x="69" y="76"/>
                    <a:pt x="59" y="71"/>
                  </a:cubicBezTo>
                  <a:cubicBezTo>
                    <a:pt x="49" y="67"/>
                    <a:pt x="39" y="60"/>
                    <a:pt x="29" y="60"/>
                  </a:cubicBezTo>
                  <a:cubicBezTo>
                    <a:pt x="26" y="68"/>
                    <a:pt x="25" y="81"/>
                    <a:pt x="27" y="89"/>
                  </a:cubicBezTo>
                  <a:cubicBezTo>
                    <a:pt x="21" y="81"/>
                    <a:pt x="10" y="75"/>
                    <a:pt x="0" y="70"/>
                  </a:cubicBezTo>
                  <a:cubicBezTo>
                    <a:pt x="15" y="56"/>
                    <a:pt x="31" y="43"/>
                    <a:pt x="49" y="32"/>
                  </a:cubicBezTo>
                  <a:cubicBezTo>
                    <a:pt x="50" y="32"/>
                    <a:pt x="50" y="33"/>
                    <a:pt x="51" y="33"/>
                  </a:cubicBezTo>
                  <a:cubicBezTo>
                    <a:pt x="58" y="37"/>
                    <a:pt x="65" y="47"/>
                    <a:pt x="72" y="50"/>
                  </a:cubicBezTo>
                  <a:cubicBezTo>
                    <a:pt x="73" y="37"/>
                    <a:pt x="79" y="28"/>
                    <a:pt x="82" y="16"/>
                  </a:cubicBezTo>
                  <a:cubicBezTo>
                    <a:pt x="83" y="15"/>
                    <a:pt x="85" y="15"/>
                    <a:pt x="86" y="14"/>
                  </a:cubicBezTo>
                  <a:cubicBezTo>
                    <a:pt x="92" y="17"/>
                    <a:pt x="100" y="20"/>
                    <a:pt x="106" y="24"/>
                  </a:cubicBezTo>
                  <a:cubicBezTo>
                    <a:pt x="113" y="28"/>
                    <a:pt x="117" y="36"/>
                    <a:pt x="124" y="40"/>
                  </a:cubicBezTo>
                  <a:close/>
                </a:path>
              </a:pathLst>
            </a:custGeom>
            <a:solidFill>
              <a:srgbClr val="188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2" name="Freeform 71">
              <a:extLst>
                <a:ext uri="{FF2B5EF4-FFF2-40B4-BE49-F238E27FC236}">
                  <a16:creationId xmlns:a16="http://schemas.microsoft.com/office/drawing/2014/main" id="{1B7A7469-8983-4422-8CFD-A53CB5D3A980}"/>
                </a:ext>
              </a:extLst>
            </p:cNvPr>
            <p:cNvSpPr/>
            <p:nvPr/>
          </p:nvSpPr>
          <p:spPr bwMode="auto">
            <a:xfrm>
              <a:off x="2170113" y="3862387"/>
              <a:ext cx="133350" cy="104775"/>
            </a:xfrm>
            <a:custGeom>
              <a:avLst/>
              <a:gdLst>
                <a:gd name="T0" fmla="*/ 44 w 99"/>
                <a:gd name="T1" fmla="*/ 32 h 78"/>
                <a:gd name="T2" fmla="*/ 29 w 99"/>
                <a:gd name="T3" fmla="*/ 78 h 78"/>
                <a:gd name="T4" fmla="*/ 0 w 99"/>
                <a:gd name="T5" fmla="*/ 49 h 78"/>
                <a:gd name="T6" fmla="*/ 16 w 99"/>
                <a:gd name="T7" fmla="*/ 3 h 78"/>
                <a:gd name="T8" fmla="*/ 60 w 99"/>
                <a:gd name="T9" fmla="*/ 37 h 78"/>
                <a:gd name="T10" fmla="*/ 65 w 99"/>
                <a:gd name="T11" fmla="*/ 15 h 78"/>
                <a:gd name="T12" fmla="*/ 99 w 99"/>
                <a:gd name="T13" fmla="*/ 45 h 78"/>
                <a:gd name="T14" fmla="*/ 88 w 99"/>
                <a:gd name="T15" fmla="*/ 70 h 78"/>
                <a:gd name="T16" fmla="*/ 44 w 99"/>
                <a:gd name="T17" fmla="*/ 3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78">
                  <a:moveTo>
                    <a:pt x="44" y="32"/>
                  </a:moveTo>
                  <a:cubicBezTo>
                    <a:pt x="31" y="42"/>
                    <a:pt x="33" y="64"/>
                    <a:pt x="29" y="78"/>
                  </a:cubicBezTo>
                  <a:cubicBezTo>
                    <a:pt x="21" y="65"/>
                    <a:pt x="12" y="56"/>
                    <a:pt x="0" y="49"/>
                  </a:cubicBezTo>
                  <a:cubicBezTo>
                    <a:pt x="1" y="34"/>
                    <a:pt x="5" y="6"/>
                    <a:pt x="16" y="3"/>
                  </a:cubicBezTo>
                  <a:cubicBezTo>
                    <a:pt x="28" y="0"/>
                    <a:pt x="52" y="30"/>
                    <a:pt x="60" y="37"/>
                  </a:cubicBezTo>
                  <a:cubicBezTo>
                    <a:pt x="57" y="34"/>
                    <a:pt x="61" y="22"/>
                    <a:pt x="65" y="15"/>
                  </a:cubicBezTo>
                  <a:cubicBezTo>
                    <a:pt x="77" y="24"/>
                    <a:pt x="88" y="34"/>
                    <a:pt x="99" y="45"/>
                  </a:cubicBezTo>
                  <a:cubicBezTo>
                    <a:pt x="94" y="53"/>
                    <a:pt x="93" y="63"/>
                    <a:pt x="88" y="70"/>
                  </a:cubicBezTo>
                  <a:cubicBezTo>
                    <a:pt x="82" y="53"/>
                    <a:pt x="60" y="39"/>
                    <a:pt x="44" y="32"/>
                  </a:cubicBezTo>
                  <a:close/>
                </a:path>
              </a:pathLst>
            </a:custGeom>
            <a:solidFill>
              <a:srgbClr val="00A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3" name="Freeform 72">
              <a:extLst>
                <a:ext uri="{FF2B5EF4-FFF2-40B4-BE49-F238E27FC236}">
                  <a16:creationId xmlns:a16="http://schemas.microsoft.com/office/drawing/2014/main" id="{F4A1CB4A-119A-4576-879E-B07E5779E02C}"/>
                </a:ext>
              </a:extLst>
            </p:cNvPr>
            <p:cNvSpPr/>
            <p:nvPr/>
          </p:nvSpPr>
          <p:spPr bwMode="auto">
            <a:xfrm>
              <a:off x="1779588" y="3848100"/>
              <a:ext cx="384175" cy="144463"/>
            </a:xfrm>
            <a:custGeom>
              <a:avLst/>
              <a:gdLst>
                <a:gd name="T0" fmla="*/ 58 w 284"/>
                <a:gd name="T1" fmla="*/ 64 h 106"/>
                <a:gd name="T2" fmla="*/ 60 w 284"/>
                <a:gd name="T3" fmla="*/ 35 h 106"/>
                <a:gd name="T4" fmla="*/ 90 w 284"/>
                <a:gd name="T5" fmla="*/ 46 h 106"/>
                <a:gd name="T6" fmla="*/ 121 w 284"/>
                <a:gd name="T7" fmla="*/ 63 h 106"/>
                <a:gd name="T8" fmla="*/ 118 w 284"/>
                <a:gd name="T9" fmla="*/ 25 h 106"/>
                <a:gd name="T10" fmla="*/ 176 w 284"/>
                <a:gd name="T11" fmla="*/ 51 h 106"/>
                <a:gd name="T12" fmla="*/ 183 w 284"/>
                <a:gd name="T13" fmla="*/ 16 h 106"/>
                <a:gd name="T14" fmla="*/ 225 w 284"/>
                <a:gd name="T15" fmla="*/ 40 h 106"/>
                <a:gd name="T16" fmla="*/ 247 w 284"/>
                <a:gd name="T17" fmla="*/ 0 h 106"/>
                <a:gd name="T18" fmla="*/ 284 w 284"/>
                <a:gd name="T19" fmla="*/ 56 h 106"/>
                <a:gd name="T20" fmla="*/ 277 w 284"/>
                <a:gd name="T21" fmla="*/ 53 h 106"/>
                <a:gd name="T22" fmla="*/ 268 w 284"/>
                <a:gd name="T23" fmla="*/ 91 h 106"/>
                <a:gd name="T24" fmla="*/ 214 w 284"/>
                <a:gd name="T25" fmla="*/ 46 h 106"/>
                <a:gd name="T26" fmla="*/ 212 w 284"/>
                <a:gd name="T27" fmla="*/ 95 h 106"/>
                <a:gd name="T28" fmla="*/ 160 w 284"/>
                <a:gd name="T29" fmla="*/ 58 h 106"/>
                <a:gd name="T30" fmla="*/ 150 w 284"/>
                <a:gd name="T31" fmla="*/ 98 h 106"/>
                <a:gd name="T32" fmla="*/ 86 w 284"/>
                <a:gd name="T33" fmla="*/ 67 h 106"/>
                <a:gd name="T34" fmla="*/ 82 w 284"/>
                <a:gd name="T35" fmla="*/ 102 h 106"/>
                <a:gd name="T36" fmla="*/ 35 w 284"/>
                <a:gd name="T37" fmla="*/ 65 h 106"/>
                <a:gd name="T38" fmla="*/ 17 w 284"/>
                <a:gd name="T39" fmla="*/ 106 h 106"/>
                <a:gd name="T40" fmla="*/ 0 w 284"/>
                <a:gd name="T41" fmla="*/ 83 h 106"/>
                <a:gd name="T42" fmla="*/ 31 w 284"/>
                <a:gd name="T43" fmla="*/ 45 h 106"/>
                <a:gd name="T44" fmla="*/ 58 w 284"/>
                <a:gd name="T45" fmla="*/ 6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4" h="106">
                  <a:moveTo>
                    <a:pt x="58" y="64"/>
                  </a:moveTo>
                  <a:cubicBezTo>
                    <a:pt x="56" y="56"/>
                    <a:pt x="57" y="43"/>
                    <a:pt x="60" y="35"/>
                  </a:cubicBezTo>
                  <a:cubicBezTo>
                    <a:pt x="70" y="35"/>
                    <a:pt x="80" y="42"/>
                    <a:pt x="90" y="46"/>
                  </a:cubicBezTo>
                  <a:cubicBezTo>
                    <a:pt x="100" y="51"/>
                    <a:pt x="113" y="55"/>
                    <a:pt x="121" y="63"/>
                  </a:cubicBezTo>
                  <a:cubicBezTo>
                    <a:pt x="116" y="52"/>
                    <a:pt x="119" y="37"/>
                    <a:pt x="118" y="25"/>
                  </a:cubicBezTo>
                  <a:cubicBezTo>
                    <a:pt x="135" y="30"/>
                    <a:pt x="162" y="37"/>
                    <a:pt x="176" y="51"/>
                  </a:cubicBezTo>
                  <a:cubicBezTo>
                    <a:pt x="178" y="39"/>
                    <a:pt x="179" y="28"/>
                    <a:pt x="183" y="16"/>
                  </a:cubicBezTo>
                  <a:cubicBezTo>
                    <a:pt x="198" y="17"/>
                    <a:pt x="212" y="32"/>
                    <a:pt x="225" y="40"/>
                  </a:cubicBezTo>
                  <a:cubicBezTo>
                    <a:pt x="227" y="28"/>
                    <a:pt x="233" y="4"/>
                    <a:pt x="247" y="0"/>
                  </a:cubicBezTo>
                  <a:cubicBezTo>
                    <a:pt x="264" y="16"/>
                    <a:pt x="273" y="37"/>
                    <a:pt x="284" y="56"/>
                  </a:cubicBezTo>
                  <a:cubicBezTo>
                    <a:pt x="282" y="55"/>
                    <a:pt x="279" y="54"/>
                    <a:pt x="277" y="53"/>
                  </a:cubicBezTo>
                  <a:cubicBezTo>
                    <a:pt x="269" y="64"/>
                    <a:pt x="269" y="78"/>
                    <a:pt x="268" y="91"/>
                  </a:cubicBezTo>
                  <a:cubicBezTo>
                    <a:pt x="254" y="70"/>
                    <a:pt x="235" y="60"/>
                    <a:pt x="214" y="46"/>
                  </a:cubicBezTo>
                  <a:cubicBezTo>
                    <a:pt x="205" y="61"/>
                    <a:pt x="212" y="79"/>
                    <a:pt x="212" y="95"/>
                  </a:cubicBezTo>
                  <a:cubicBezTo>
                    <a:pt x="199" y="79"/>
                    <a:pt x="180" y="63"/>
                    <a:pt x="160" y="58"/>
                  </a:cubicBezTo>
                  <a:cubicBezTo>
                    <a:pt x="157" y="71"/>
                    <a:pt x="153" y="84"/>
                    <a:pt x="150" y="98"/>
                  </a:cubicBezTo>
                  <a:cubicBezTo>
                    <a:pt x="136" y="85"/>
                    <a:pt x="106" y="66"/>
                    <a:pt x="86" y="67"/>
                  </a:cubicBezTo>
                  <a:cubicBezTo>
                    <a:pt x="85" y="79"/>
                    <a:pt x="80" y="90"/>
                    <a:pt x="82" y="102"/>
                  </a:cubicBezTo>
                  <a:cubicBezTo>
                    <a:pt x="70" y="89"/>
                    <a:pt x="54" y="67"/>
                    <a:pt x="35" y="65"/>
                  </a:cubicBezTo>
                  <a:cubicBezTo>
                    <a:pt x="29" y="80"/>
                    <a:pt x="20" y="90"/>
                    <a:pt x="17" y="106"/>
                  </a:cubicBezTo>
                  <a:cubicBezTo>
                    <a:pt x="13" y="99"/>
                    <a:pt x="7" y="89"/>
                    <a:pt x="0" y="83"/>
                  </a:cubicBezTo>
                  <a:cubicBezTo>
                    <a:pt x="9" y="69"/>
                    <a:pt x="20" y="57"/>
                    <a:pt x="31" y="45"/>
                  </a:cubicBezTo>
                  <a:cubicBezTo>
                    <a:pt x="41" y="50"/>
                    <a:pt x="52" y="56"/>
                    <a:pt x="58" y="64"/>
                  </a:cubicBezTo>
                  <a:close/>
                </a:path>
              </a:pathLst>
            </a:custGeom>
            <a:solidFill>
              <a:srgbClr val="00A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4" name="Freeform 73">
              <a:extLst>
                <a:ext uri="{FF2B5EF4-FFF2-40B4-BE49-F238E27FC236}">
                  <a16:creationId xmlns:a16="http://schemas.microsoft.com/office/drawing/2014/main" id="{46CBB414-72C1-4097-8D5B-67BAA6C57F78}"/>
                </a:ext>
              </a:extLst>
            </p:cNvPr>
            <p:cNvSpPr/>
            <p:nvPr/>
          </p:nvSpPr>
          <p:spPr bwMode="auto">
            <a:xfrm>
              <a:off x="1739901" y="3905250"/>
              <a:ext cx="611188" cy="174625"/>
            </a:xfrm>
            <a:custGeom>
              <a:avLst/>
              <a:gdLst>
                <a:gd name="T0" fmla="*/ 47 w 453"/>
                <a:gd name="T1" fmla="*/ 64 h 129"/>
                <a:gd name="T2" fmla="*/ 65 w 453"/>
                <a:gd name="T3" fmla="*/ 23 h 129"/>
                <a:gd name="T4" fmla="*/ 112 w 453"/>
                <a:gd name="T5" fmla="*/ 60 h 129"/>
                <a:gd name="T6" fmla="*/ 116 w 453"/>
                <a:gd name="T7" fmla="*/ 25 h 129"/>
                <a:gd name="T8" fmla="*/ 180 w 453"/>
                <a:gd name="T9" fmla="*/ 56 h 129"/>
                <a:gd name="T10" fmla="*/ 190 w 453"/>
                <a:gd name="T11" fmla="*/ 16 h 129"/>
                <a:gd name="T12" fmla="*/ 242 w 453"/>
                <a:gd name="T13" fmla="*/ 53 h 129"/>
                <a:gd name="T14" fmla="*/ 244 w 453"/>
                <a:gd name="T15" fmla="*/ 4 h 129"/>
                <a:gd name="T16" fmla="*/ 298 w 453"/>
                <a:gd name="T17" fmla="*/ 49 h 129"/>
                <a:gd name="T18" fmla="*/ 307 w 453"/>
                <a:gd name="T19" fmla="*/ 11 h 129"/>
                <a:gd name="T20" fmla="*/ 314 w 453"/>
                <a:gd name="T21" fmla="*/ 14 h 129"/>
                <a:gd name="T22" fmla="*/ 319 w 453"/>
                <a:gd name="T23" fmla="*/ 17 h 129"/>
                <a:gd name="T24" fmla="*/ 348 w 453"/>
                <a:gd name="T25" fmla="*/ 46 h 129"/>
                <a:gd name="T26" fmla="*/ 363 w 453"/>
                <a:gd name="T27" fmla="*/ 0 h 129"/>
                <a:gd name="T28" fmla="*/ 407 w 453"/>
                <a:gd name="T29" fmla="*/ 38 h 129"/>
                <a:gd name="T30" fmla="*/ 418 w 453"/>
                <a:gd name="T31" fmla="*/ 13 h 129"/>
                <a:gd name="T32" fmla="*/ 453 w 453"/>
                <a:gd name="T33" fmla="*/ 62 h 129"/>
                <a:gd name="T34" fmla="*/ 439 w 453"/>
                <a:gd name="T35" fmla="*/ 73 h 129"/>
                <a:gd name="T36" fmla="*/ 432 w 453"/>
                <a:gd name="T37" fmla="*/ 96 h 129"/>
                <a:gd name="T38" fmla="*/ 388 w 453"/>
                <a:gd name="T39" fmla="*/ 45 h 129"/>
                <a:gd name="T40" fmla="*/ 373 w 453"/>
                <a:gd name="T41" fmla="*/ 100 h 129"/>
                <a:gd name="T42" fmla="*/ 345 w 453"/>
                <a:gd name="T43" fmla="*/ 64 h 129"/>
                <a:gd name="T44" fmla="*/ 322 w 453"/>
                <a:gd name="T45" fmla="*/ 83 h 129"/>
                <a:gd name="T46" fmla="*/ 316 w 453"/>
                <a:gd name="T47" fmla="*/ 105 h 129"/>
                <a:gd name="T48" fmla="*/ 291 w 453"/>
                <a:gd name="T49" fmla="*/ 68 h 129"/>
                <a:gd name="T50" fmla="*/ 270 w 453"/>
                <a:gd name="T51" fmla="*/ 86 h 129"/>
                <a:gd name="T52" fmla="*/ 264 w 453"/>
                <a:gd name="T53" fmla="*/ 109 h 129"/>
                <a:gd name="T54" fmla="*/ 218 w 453"/>
                <a:gd name="T55" fmla="*/ 62 h 129"/>
                <a:gd name="T56" fmla="*/ 202 w 453"/>
                <a:gd name="T57" fmla="*/ 109 h 129"/>
                <a:gd name="T58" fmla="*/ 151 w 453"/>
                <a:gd name="T59" fmla="*/ 76 h 129"/>
                <a:gd name="T60" fmla="*/ 138 w 453"/>
                <a:gd name="T61" fmla="*/ 119 h 129"/>
                <a:gd name="T62" fmla="*/ 106 w 453"/>
                <a:gd name="T63" fmla="*/ 79 h 129"/>
                <a:gd name="T64" fmla="*/ 90 w 453"/>
                <a:gd name="T65" fmla="*/ 72 h 129"/>
                <a:gd name="T66" fmla="*/ 79 w 453"/>
                <a:gd name="T67" fmla="*/ 94 h 129"/>
                <a:gd name="T68" fmla="*/ 73 w 453"/>
                <a:gd name="T69" fmla="*/ 120 h 129"/>
                <a:gd name="T70" fmla="*/ 56 w 453"/>
                <a:gd name="T71" fmla="*/ 97 h 129"/>
                <a:gd name="T72" fmla="*/ 39 w 453"/>
                <a:gd name="T73" fmla="*/ 80 h 129"/>
                <a:gd name="T74" fmla="*/ 29 w 453"/>
                <a:gd name="T75" fmla="*/ 129 h 129"/>
                <a:gd name="T76" fmla="*/ 0 w 453"/>
                <a:gd name="T77" fmla="*/ 98 h 129"/>
                <a:gd name="T78" fmla="*/ 30 w 453"/>
                <a:gd name="T79" fmla="*/ 41 h 129"/>
                <a:gd name="T80" fmla="*/ 47 w 453"/>
                <a:gd name="T81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3" h="129">
                  <a:moveTo>
                    <a:pt x="47" y="64"/>
                  </a:moveTo>
                  <a:cubicBezTo>
                    <a:pt x="50" y="48"/>
                    <a:pt x="59" y="38"/>
                    <a:pt x="65" y="23"/>
                  </a:cubicBezTo>
                  <a:cubicBezTo>
                    <a:pt x="84" y="25"/>
                    <a:pt x="100" y="47"/>
                    <a:pt x="112" y="60"/>
                  </a:cubicBezTo>
                  <a:cubicBezTo>
                    <a:pt x="110" y="48"/>
                    <a:pt x="115" y="37"/>
                    <a:pt x="116" y="25"/>
                  </a:cubicBezTo>
                  <a:cubicBezTo>
                    <a:pt x="136" y="24"/>
                    <a:pt x="166" y="43"/>
                    <a:pt x="180" y="56"/>
                  </a:cubicBezTo>
                  <a:cubicBezTo>
                    <a:pt x="183" y="42"/>
                    <a:pt x="187" y="29"/>
                    <a:pt x="190" y="16"/>
                  </a:cubicBezTo>
                  <a:cubicBezTo>
                    <a:pt x="210" y="21"/>
                    <a:pt x="229" y="37"/>
                    <a:pt x="242" y="53"/>
                  </a:cubicBezTo>
                  <a:cubicBezTo>
                    <a:pt x="242" y="37"/>
                    <a:pt x="235" y="19"/>
                    <a:pt x="244" y="4"/>
                  </a:cubicBezTo>
                  <a:cubicBezTo>
                    <a:pt x="265" y="18"/>
                    <a:pt x="284" y="28"/>
                    <a:pt x="298" y="49"/>
                  </a:cubicBezTo>
                  <a:cubicBezTo>
                    <a:pt x="299" y="36"/>
                    <a:pt x="299" y="22"/>
                    <a:pt x="307" y="11"/>
                  </a:cubicBezTo>
                  <a:cubicBezTo>
                    <a:pt x="309" y="12"/>
                    <a:pt x="312" y="13"/>
                    <a:pt x="314" y="14"/>
                  </a:cubicBezTo>
                  <a:cubicBezTo>
                    <a:pt x="316" y="15"/>
                    <a:pt x="318" y="16"/>
                    <a:pt x="319" y="17"/>
                  </a:cubicBezTo>
                  <a:cubicBezTo>
                    <a:pt x="331" y="24"/>
                    <a:pt x="340" y="33"/>
                    <a:pt x="348" y="46"/>
                  </a:cubicBezTo>
                  <a:cubicBezTo>
                    <a:pt x="352" y="32"/>
                    <a:pt x="350" y="10"/>
                    <a:pt x="363" y="0"/>
                  </a:cubicBezTo>
                  <a:cubicBezTo>
                    <a:pt x="379" y="7"/>
                    <a:pt x="401" y="21"/>
                    <a:pt x="407" y="38"/>
                  </a:cubicBezTo>
                  <a:cubicBezTo>
                    <a:pt x="412" y="31"/>
                    <a:pt x="413" y="21"/>
                    <a:pt x="418" y="13"/>
                  </a:cubicBezTo>
                  <a:cubicBezTo>
                    <a:pt x="431" y="28"/>
                    <a:pt x="443" y="44"/>
                    <a:pt x="453" y="62"/>
                  </a:cubicBezTo>
                  <a:cubicBezTo>
                    <a:pt x="447" y="65"/>
                    <a:pt x="443" y="66"/>
                    <a:pt x="439" y="73"/>
                  </a:cubicBezTo>
                  <a:cubicBezTo>
                    <a:pt x="436" y="79"/>
                    <a:pt x="431" y="90"/>
                    <a:pt x="432" y="96"/>
                  </a:cubicBezTo>
                  <a:cubicBezTo>
                    <a:pt x="428" y="73"/>
                    <a:pt x="404" y="58"/>
                    <a:pt x="388" y="45"/>
                  </a:cubicBezTo>
                  <a:cubicBezTo>
                    <a:pt x="375" y="53"/>
                    <a:pt x="371" y="86"/>
                    <a:pt x="373" y="100"/>
                  </a:cubicBezTo>
                  <a:cubicBezTo>
                    <a:pt x="368" y="86"/>
                    <a:pt x="357" y="74"/>
                    <a:pt x="345" y="64"/>
                  </a:cubicBezTo>
                  <a:cubicBezTo>
                    <a:pt x="329" y="52"/>
                    <a:pt x="326" y="71"/>
                    <a:pt x="322" y="83"/>
                  </a:cubicBezTo>
                  <a:cubicBezTo>
                    <a:pt x="320" y="91"/>
                    <a:pt x="318" y="98"/>
                    <a:pt x="316" y="105"/>
                  </a:cubicBezTo>
                  <a:cubicBezTo>
                    <a:pt x="311" y="91"/>
                    <a:pt x="302" y="78"/>
                    <a:pt x="291" y="68"/>
                  </a:cubicBezTo>
                  <a:cubicBezTo>
                    <a:pt x="278" y="56"/>
                    <a:pt x="274" y="76"/>
                    <a:pt x="270" y="86"/>
                  </a:cubicBezTo>
                  <a:cubicBezTo>
                    <a:pt x="268" y="94"/>
                    <a:pt x="266" y="101"/>
                    <a:pt x="264" y="109"/>
                  </a:cubicBezTo>
                  <a:cubicBezTo>
                    <a:pt x="253" y="91"/>
                    <a:pt x="239" y="69"/>
                    <a:pt x="218" y="62"/>
                  </a:cubicBezTo>
                  <a:cubicBezTo>
                    <a:pt x="209" y="76"/>
                    <a:pt x="204" y="93"/>
                    <a:pt x="202" y="109"/>
                  </a:cubicBezTo>
                  <a:cubicBezTo>
                    <a:pt x="192" y="92"/>
                    <a:pt x="169" y="80"/>
                    <a:pt x="151" y="76"/>
                  </a:cubicBezTo>
                  <a:cubicBezTo>
                    <a:pt x="144" y="90"/>
                    <a:pt x="139" y="104"/>
                    <a:pt x="138" y="119"/>
                  </a:cubicBezTo>
                  <a:cubicBezTo>
                    <a:pt x="128" y="105"/>
                    <a:pt x="118" y="91"/>
                    <a:pt x="106" y="79"/>
                  </a:cubicBezTo>
                  <a:cubicBezTo>
                    <a:pt x="102" y="74"/>
                    <a:pt x="97" y="68"/>
                    <a:pt x="90" y="72"/>
                  </a:cubicBezTo>
                  <a:cubicBezTo>
                    <a:pt x="84" y="75"/>
                    <a:pt x="81" y="88"/>
                    <a:pt x="79" y="94"/>
                  </a:cubicBezTo>
                  <a:cubicBezTo>
                    <a:pt x="76" y="103"/>
                    <a:pt x="74" y="111"/>
                    <a:pt x="73" y="120"/>
                  </a:cubicBezTo>
                  <a:cubicBezTo>
                    <a:pt x="68" y="111"/>
                    <a:pt x="61" y="105"/>
                    <a:pt x="56" y="97"/>
                  </a:cubicBezTo>
                  <a:cubicBezTo>
                    <a:pt x="51" y="91"/>
                    <a:pt x="47" y="82"/>
                    <a:pt x="39" y="80"/>
                  </a:cubicBezTo>
                  <a:cubicBezTo>
                    <a:pt x="35" y="96"/>
                    <a:pt x="27" y="112"/>
                    <a:pt x="29" y="129"/>
                  </a:cubicBezTo>
                  <a:cubicBezTo>
                    <a:pt x="23" y="121"/>
                    <a:pt x="12" y="104"/>
                    <a:pt x="0" y="98"/>
                  </a:cubicBezTo>
                  <a:cubicBezTo>
                    <a:pt x="8" y="78"/>
                    <a:pt x="18" y="59"/>
                    <a:pt x="30" y="41"/>
                  </a:cubicBezTo>
                  <a:cubicBezTo>
                    <a:pt x="37" y="47"/>
                    <a:pt x="43" y="57"/>
                    <a:pt x="47" y="64"/>
                  </a:cubicBezTo>
                  <a:close/>
                </a:path>
              </a:pathLst>
            </a:custGeom>
            <a:solidFill>
              <a:srgbClr val="29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5" name="Freeform 74">
              <a:extLst>
                <a:ext uri="{FF2B5EF4-FFF2-40B4-BE49-F238E27FC236}">
                  <a16:creationId xmlns:a16="http://schemas.microsoft.com/office/drawing/2014/main" id="{79C874A6-6FC4-410F-82AA-7A1590E3C7A6}"/>
                </a:ext>
              </a:extLst>
            </p:cNvPr>
            <p:cNvSpPr/>
            <p:nvPr/>
          </p:nvSpPr>
          <p:spPr bwMode="auto">
            <a:xfrm>
              <a:off x="1717676" y="3967162"/>
              <a:ext cx="661988" cy="214313"/>
            </a:xfrm>
            <a:custGeom>
              <a:avLst/>
              <a:gdLst>
                <a:gd name="T0" fmla="*/ 45 w 490"/>
                <a:gd name="T1" fmla="*/ 84 h 159"/>
                <a:gd name="T2" fmla="*/ 55 w 490"/>
                <a:gd name="T3" fmla="*/ 35 h 159"/>
                <a:gd name="T4" fmla="*/ 72 w 490"/>
                <a:gd name="T5" fmla="*/ 52 h 159"/>
                <a:gd name="T6" fmla="*/ 89 w 490"/>
                <a:gd name="T7" fmla="*/ 75 h 159"/>
                <a:gd name="T8" fmla="*/ 95 w 490"/>
                <a:gd name="T9" fmla="*/ 49 h 159"/>
                <a:gd name="T10" fmla="*/ 106 w 490"/>
                <a:gd name="T11" fmla="*/ 27 h 159"/>
                <a:gd name="T12" fmla="*/ 122 w 490"/>
                <a:gd name="T13" fmla="*/ 34 h 159"/>
                <a:gd name="T14" fmla="*/ 154 w 490"/>
                <a:gd name="T15" fmla="*/ 74 h 159"/>
                <a:gd name="T16" fmla="*/ 167 w 490"/>
                <a:gd name="T17" fmla="*/ 31 h 159"/>
                <a:gd name="T18" fmla="*/ 218 w 490"/>
                <a:gd name="T19" fmla="*/ 64 h 159"/>
                <a:gd name="T20" fmla="*/ 234 w 490"/>
                <a:gd name="T21" fmla="*/ 17 h 159"/>
                <a:gd name="T22" fmla="*/ 280 w 490"/>
                <a:gd name="T23" fmla="*/ 64 h 159"/>
                <a:gd name="T24" fmla="*/ 286 w 490"/>
                <a:gd name="T25" fmla="*/ 41 h 159"/>
                <a:gd name="T26" fmla="*/ 307 w 490"/>
                <a:gd name="T27" fmla="*/ 23 h 159"/>
                <a:gd name="T28" fmla="*/ 332 w 490"/>
                <a:gd name="T29" fmla="*/ 60 h 159"/>
                <a:gd name="T30" fmla="*/ 338 w 490"/>
                <a:gd name="T31" fmla="*/ 38 h 159"/>
                <a:gd name="T32" fmla="*/ 361 w 490"/>
                <a:gd name="T33" fmla="*/ 19 h 159"/>
                <a:gd name="T34" fmla="*/ 389 w 490"/>
                <a:gd name="T35" fmla="*/ 55 h 159"/>
                <a:gd name="T36" fmla="*/ 404 w 490"/>
                <a:gd name="T37" fmla="*/ 0 h 159"/>
                <a:gd name="T38" fmla="*/ 448 w 490"/>
                <a:gd name="T39" fmla="*/ 51 h 159"/>
                <a:gd name="T40" fmla="*/ 455 w 490"/>
                <a:gd name="T41" fmla="*/ 28 h 159"/>
                <a:gd name="T42" fmla="*/ 469 w 490"/>
                <a:gd name="T43" fmla="*/ 17 h 159"/>
                <a:gd name="T44" fmla="*/ 490 w 490"/>
                <a:gd name="T45" fmla="*/ 70 h 159"/>
                <a:gd name="T46" fmla="*/ 482 w 490"/>
                <a:gd name="T47" fmla="*/ 75 h 159"/>
                <a:gd name="T48" fmla="*/ 471 w 490"/>
                <a:gd name="T49" fmla="*/ 89 h 159"/>
                <a:gd name="T50" fmla="*/ 459 w 490"/>
                <a:gd name="T51" fmla="*/ 119 h 159"/>
                <a:gd name="T52" fmla="*/ 430 w 490"/>
                <a:gd name="T53" fmla="*/ 68 h 159"/>
                <a:gd name="T54" fmla="*/ 405 w 490"/>
                <a:gd name="T55" fmla="*/ 95 h 159"/>
                <a:gd name="T56" fmla="*/ 400 w 490"/>
                <a:gd name="T57" fmla="*/ 116 h 159"/>
                <a:gd name="T58" fmla="*/ 376 w 490"/>
                <a:gd name="T59" fmla="*/ 78 h 159"/>
                <a:gd name="T60" fmla="*/ 349 w 490"/>
                <a:gd name="T61" fmla="*/ 92 h 159"/>
                <a:gd name="T62" fmla="*/ 341 w 490"/>
                <a:gd name="T63" fmla="*/ 116 h 159"/>
                <a:gd name="T64" fmla="*/ 330 w 490"/>
                <a:gd name="T65" fmla="*/ 86 h 159"/>
                <a:gd name="T66" fmla="*/ 310 w 490"/>
                <a:gd name="T67" fmla="*/ 66 h 159"/>
                <a:gd name="T68" fmla="*/ 293 w 490"/>
                <a:gd name="T69" fmla="*/ 113 h 159"/>
                <a:gd name="T70" fmla="*/ 258 w 490"/>
                <a:gd name="T71" fmla="*/ 74 h 159"/>
                <a:gd name="T72" fmla="*/ 249 w 490"/>
                <a:gd name="T73" fmla="*/ 113 h 159"/>
                <a:gd name="T74" fmla="*/ 200 w 490"/>
                <a:gd name="T75" fmla="*/ 79 h 159"/>
                <a:gd name="T76" fmla="*/ 193 w 490"/>
                <a:gd name="T77" fmla="*/ 125 h 159"/>
                <a:gd name="T78" fmla="*/ 154 w 490"/>
                <a:gd name="T79" fmla="*/ 100 h 159"/>
                <a:gd name="T80" fmla="*/ 132 w 490"/>
                <a:gd name="T81" fmla="*/ 108 h 159"/>
                <a:gd name="T82" fmla="*/ 131 w 490"/>
                <a:gd name="T83" fmla="*/ 132 h 159"/>
                <a:gd name="T84" fmla="*/ 86 w 490"/>
                <a:gd name="T85" fmla="*/ 103 h 159"/>
                <a:gd name="T86" fmla="*/ 67 w 490"/>
                <a:gd name="T87" fmla="*/ 102 h 159"/>
                <a:gd name="T88" fmla="*/ 64 w 490"/>
                <a:gd name="T89" fmla="*/ 124 h 159"/>
                <a:gd name="T90" fmla="*/ 68 w 490"/>
                <a:gd name="T91" fmla="*/ 147 h 159"/>
                <a:gd name="T92" fmla="*/ 23 w 490"/>
                <a:gd name="T93" fmla="*/ 117 h 159"/>
                <a:gd name="T94" fmla="*/ 23 w 490"/>
                <a:gd name="T95" fmla="*/ 159 h 159"/>
                <a:gd name="T96" fmla="*/ 12 w 490"/>
                <a:gd name="T97" fmla="*/ 153 h 159"/>
                <a:gd name="T98" fmla="*/ 2 w 490"/>
                <a:gd name="T99" fmla="*/ 149 h 159"/>
                <a:gd name="T100" fmla="*/ 16 w 490"/>
                <a:gd name="T101" fmla="*/ 53 h 159"/>
                <a:gd name="T102" fmla="*/ 45 w 490"/>
                <a:gd name="T103" fmla="*/ 8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0" h="159">
                  <a:moveTo>
                    <a:pt x="45" y="84"/>
                  </a:moveTo>
                  <a:cubicBezTo>
                    <a:pt x="43" y="67"/>
                    <a:pt x="51" y="51"/>
                    <a:pt x="55" y="35"/>
                  </a:cubicBezTo>
                  <a:cubicBezTo>
                    <a:pt x="63" y="37"/>
                    <a:pt x="67" y="46"/>
                    <a:pt x="72" y="52"/>
                  </a:cubicBezTo>
                  <a:cubicBezTo>
                    <a:pt x="77" y="60"/>
                    <a:pt x="84" y="66"/>
                    <a:pt x="89" y="75"/>
                  </a:cubicBezTo>
                  <a:cubicBezTo>
                    <a:pt x="90" y="66"/>
                    <a:pt x="92" y="58"/>
                    <a:pt x="95" y="49"/>
                  </a:cubicBezTo>
                  <a:cubicBezTo>
                    <a:pt x="97" y="43"/>
                    <a:pt x="100" y="30"/>
                    <a:pt x="106" y="27"/>
                  </a:cubicBezTo>
                  <a:cubicBezTo>
                    <a:pt x="113" y="23"/>
                    <a:pt x="118" y="29"/>
                    <a:pt x="122" y="34"/>
                  </a:cubicBezTo>
                  <a:cubicBezTo>
                    <a:pt x="134" y="46"/>
                    <a:pt x="144" y="60"/>
                    <a:pt x="154" y="74"/>
                  </a:cubicBezTo>
                  <a:cubicBezTo>
                    <a:pt x="155" y="59"/>
                    <a:pt x="160" y="45"/>
                    <a:pt x="167" y="31"/>
                  </a:cubicBezTo>
                  <a:cubicBezTo>
                    <a:pt x="185" y="35"/>
                    <a:pt x="208" y="47"/>
                    <a:pt x="218" y="64"/>
                  </a:cubicBezTo>
                  <a:cubicBezTo>
                    <a:pt x="220" y="48"/>
                    <a:pt x="225" y="31"/>
                    <a:pt x="234" y="17"/>
                  </a:cubicBezTo>
                  <a:cubicBezTo>
                    <a:pt x="255" y="24"/>
                    <a:pt x="269" y="46"/>
                    <a:pt x="280" y="64"/>
                  </a:cubicBezTo>
                  <a:cubicBezTo>
                    <a:pt x="282" y="56"/>
                    <a:pt x="284" y="49"/>
                    <a:pt x="286" y="41"/>
                  </a:cubicBezTo>
                  <a:cubicBezTo>
                    <a:pt x="290" y="31"/>
                    <a:pt x="294" y="11"/>
                    <a:pt x="307" y="23"/>
                  </a:cubicBezTo>
                  <a:cubicBezTo>
                    <a:pt x="318" y="33"/>
                    <a:pt x="327" y="46"/>
                    <a:pt x="332" y="60"/>
                  </a:cubicBezTo>
                  <a:cubicBezTo>
                    <a:pt x="334" y="53"/>
                    <a:pt x="336" y="46"/>
                    <a:pt x="338" y="38"/>
                  </a:cubicBezTo>
                  <a:cubicBezTo>
                    <a:pt x="342" y="26"/>
                    <a:pt x="345" y="7"/>
                    <a:pt x="361" y="19"/>
                  </a:cubicBezTo>
                  <a:cubicBezTo>
                    <a:pt x="373" y="29"/>
                    <a:pt x="384" y="41"/>
                    <a:pt x="389" y="55"/>
                  </a:cubicBezTo>
                  <a:cubicBezTo>
                    <a:pt x="387" y="41"/>
                    <a:pt x="391" y="8"/>
                    <a:pt x="404" y="0"/>
                  </a:cubicBezTo>
                  <a:cubicBezTo>
                    <a:pt x="420" y="13"/>
                    <a:pt x="444" y="28"/>
                    <a:pt x="448" y="51"/>
                  </a:cubicBezTo>
                  <a:cubicBezTo>
                    <a:pt x="447" y="45"/>
                    <a:pt x="452" y="34"/>
                    <a:pt x="455" y="28"/>
                  </a:cubicBezTo>
                  <a:cubicBezTo>
                    <a:pt x="459" y="21"/>
                    <a:pt x="463" y="20"/>
                    <a:pt x="469" y="17"/>
                  </a:cubicBezTo>
                  <a:cubicBezTo>
                    <a:pt x="478" y="34"/>
                    <a:pt x="485" y="52"/>
                    <a:pt x="490" y="70"/>
                  </a:cubicBezTo>
                  <a:cubicBezTo>
                    <a:pt x="488" y="70"/>
                    <a:pt x="486" y="72"/>
                    <a:pt x="482" y="75"/>
                  </a:cubicBezTo>
                  <a:cubicBezTo>
                    <a:pt x="478" y="79"/>
                    <a:pt x="474" y="84"/>
                    <a:pt x="471" y="89"/>
                  </a:cubicBezTo>
                  <a:cubicBezTo>
                    <a:pt x="465" y="98"/>
                    <a:pt x="462" y="109"/>
                    <a:pt x="459" y="119"/>
                  </a:cubicBezTo>
                  <a:cubicBezTo>
                    <a:pt x="454" y="101"/>
                    <a:pt x="446" y="79"/>
                    <a:pt x="430" y="68"/>
                  </a:cubicBezTo>
                  <a:cubicBezTo>
                    <a:pt x="415" y="58"/>
                    <a:pt x="408" y="84"/>
                    <a:pt x="405" y="95"/>
                  </a:cubicBezTo>
                  <a:cubicBezTo>
                    <a:pt x="403" y="102"/>
                    <a:pt x="401" y="109"/>
                    <a:pt x="400" y="116"/>
                  </a:cubicBezTo>
                  <a:cubicBezTo>
                    <a:pt x="395" y="100"/>
                    <a:pt x="387" y="90"/>
                    <a:pt x="376" y="78"/>
                  </a:cubicBezTo>
                  <a:cubicBezTo>
                    <a:pt x="364" y="65"/>
                    <a:pt x="356" y="81"/>
                    <a:pt x="349" y="92"/>
                  </a:cubicBezTo>
                  <a:cubicBezTo>
                    <a:pt x="345" y="99"/>
                    <a:pt x="342" y="107"/>
                    <a:pt x="341" y="116"/>
                  </a:cubicBezTo>
                  <a:cubicBezTo>
                    <a:pt x="338" y="105"/>
                    <a:pt x="336" y="94"/>
                    <a:pt x="330" y="86"/>
                  </a:cubicBezTo>
                  <a:cubicBezTo>
                    <a:pt x="324" y="78"/>
                    <a:pt x="317" y="72"/>
                    <a:pt x="310" y="66"/>
                  </a:cubicBezTo>
                  <a:cubicBezTo>
                    <a:pt x="296" y="80"/>
                    <a:pt x="297" y="95"/>
                    <a:pt x="293" y="113"/>
                  </a:cubicBezTo>
                  <a:cubicBezTo>
                    <a:pt x="286" y="96"/>
                    <a:pt x="275" y="83"/>
                    <a:pt x="258" y="74"/>
                  </a:cubicBezTo>
                  <a:cubicBezTo>
                    <a:pt x="250" y="85"/>
                    <a:pt x="249" y="99"/>
                    <a:pt x="249" y="113"/>
                  </a:cubicBezTo>
                  <a:cubicBezTo>
                    <a:pt x="244" y="94"/>
                    <a:pt x="217" y="83"/>
                    <a:pt x="200" y="79"/>
                  </a:cubicBezTo>
                  <a:cubicBezTo>
                    <a:pt x="194" y="93"/>
                    <a:pt x="193" y="109"/>
                    <a:pt x="193" y="125"/>
                  </a:cubicBezTo>
                  <a:cubicBezTo>
                    <a:pt x="182" y="113"/>
                    <a:pt x="169" y="107"/>
                    <a:pt x="154" y="100"/>
                  </a:cubicBezTo>
                  <a:cubicBezTo>
                    <a:pt x="142" y="94"/>
                    <a:pt x="133" y="92"/>
                    <a:pt x="132" y="108"/>
                  </a:cubicBezTo>
                  <a:cubicBezTo>
                    <a:pt x="131" y="116"/>
                    <a:pt x="131" y="124"/>
                    <a:pt x="131" y="132"/>
                  </a:cubicBezTo>
                  <a:cubicBezTo>
                    <a:pt x="117" y="119"/>
                    <a:pt x="105" y="109"/>
                    <a:pt x="86" y="103"/>
                  </a:cubicBezTo>
                  <a:cubicBezTo>
                    <a:pt x="81" y="101"/>
                    <a:pt x="72" y="97"/>
                    <a:pt x="67" y="102"/>
                  </a:cubicBezTo>
                  <a:cubicBezTo>
                    <a:pt x="63" y="106"/>
                    <a:pt x="64" y="118"/>
                    <a:pt x="64" y="124"/>
                  </a:cubicBezTo>
                  <a:cubicBezTo>
                    <a:pt x="65" y="132"/>
                    <a:pt x="66" y="140"/>
                    <a:pt x="68" y="147"/>
                  </a:cubicBezTo>
                  <a:cubicBezTo>
                    <a:pt x="56" y="135"/>
                    <a:pt x="40" y="120"/>
                    <a:pt x="23" y="117"/>
                  </a:cubicBezTo>
                  <a:cubicBezTo>
                    <a:pt x="24" y="130"/>
                    <a:pt x="23" y="145"/>
                    <a:pt x="23" y="159"/>
                  </a:cubicBezTo>
                  <a:cubicBezTo>
                    <a:pt x="19" y="158"/>
                    <a:pt x="15" y="155"/>
                    <a:pt x="12" y="153"/>
                  </a:cubicBezTo>
                  <a:cubicBezTo>
                    <a:pt x="9" y="152"/>
                    <a:pt x="5" y="151"/>
                    <a:pt x="2" y="149"/>
                  </a:cubicBezTo>
                  <a:cubicBezTo>
                    <a:pt x="0" y="116"/>
                    <a:pt x="6" y="83"/>
                    <a:pt x="16" y="53"/>
                  </a:cubicBezTo>
                  <a:cubicBezTo>
                    <a:pt x="28" y="59"/>
                    <a:pt x="39" y="76"/>
                    <a:pt x="45" y="84"/>
                  </a:cubicBezTo>
                  <a:close/>
                </a:path>
              </a:pathLst>
            </a:custGeom>
            <a:solidFill>
              <a:srgbClr val="00A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6" name="Freeform 75">
              <a:extLst>
                <a:ext uri="{FF2B5EF4-FFF2-40B4-BE49-F238E27FC236}">
                  <a16:creationId xmlns:a16="http://schemas.microsoft.com/office/drawing/2014/main" id="{91039D38-F455-45AF-8897-7632B623AC24}"/>
                </a:ext>
              </a:extLst>
            </p:cNvPr>
            <p:cNvSpPr/>
            <p:nvPr/>
          </p:nvSpPr>
          <p:spPr bwMode="auto">
            <a:xfrm>
              <a:off x="1720851" y="4044950"/>
              <a:ext cx="673100" cy="200025"/>
            </a:xfrm>
            <a:custGeom>
              <a:avLst/>
              <a:gdLst>
                <a:gd name="T0" fmla="*/ 21 w 498"/>
                <a:gd name="T1" fmla="*/ 101 h 148"/>
                <a:gd name="T2" fmla="*/ 21 w 498"/>
                <a:gd name="T3" fmla="*/ 59 h 148"/>
                <a:gd name="T4" fmla="*/ 66 w 498"/>
                <a:gd name="T5" fmla="*/ 89 h 148"/>
                <a:gd name="T6" fmla="*/ 62 w 498"/>
                <a:gd name="T7" fmla="*/ 66 h 148"/>
                <a:gd name="T8" fmla="*/ 65 w 498"/>
                <a:gd name="T9" fmla="*/ 44 h 148"/>
                <a:gd name="T10" fmla="*/ 84 w 498"/>
                <a:gd name="T11" fmla="*/ 45 h 148"/>
                <a:gd name="T12" fmla="*/ 129 w 498"/>
                <a:gd name="T13" fmla="*/ 74 h 148"/>
                <a:gd name="T14" fmla="*/ 130 w 498"/>
                <a:gd name="T15" fmla="*/ 50 h 148"/>
                <a:gd name="T16" fmla="*/ 152 w 498"/>
                <a:gd name="T17" fmla="*/ 42 h 148"/>
                <a:gd name="T18" fmla="*/ 191 w 498"/>
                <a:gd name="T19" fmla="*/ 67 h 148"/>
                <a:gd name="T20" fmla="*/ 198 w 498"/>
                <a:gd name="T21" fmla="*/ 21 h 148"/>
                <a:gd name="T22" fmla="*/ 247 w 498"/>
                <a:gd name="T23" fmla="*/ 55 h 148"/>
                <a:gd name="T24" fmla="*/ 256 w 498"/>
                <a:gd name="T25" fmla="*/ 16 h 148"/>
                <a:gd name="T26" fmla="*/ 291 w 498"/>
                <a:gd name="T27" fmla="*/ 55 h 148"/>
                <a:gd name="T28" fmla="*/ 308 w 498"/>
                <a:gd name="T29" fmla="*/ 8 h 148"/>
                <a:gd name="T30" fmla="*/ 328 w 498"/>
                <a:gd name="T31" fmla="*/ 28 h 148"/>
                <a:gd name="T32" fmla="*/ 339 w 498"/>
                <a:gd name="T33" fmla="*/ 58 h 148"/>
                <a:gd name="T34" fmla="*/ 347 w 498"/>
                <a:gd name="T35" fmla="*/ 34 h 148"/>
                <a:gd name="T36" fmla="*/ 374 w 498"/>
                <a:gd name="T37" fmla="*/ 20 h 148"/>
                <a:gd name="T38" fmla="*/ 398 w 498"/>
                <a:gd name="T39" fmla="*/ 58 h 148"/>
                <a:gd name="T40" fmla="*/ 403 w 498"/>
                <a:gd name="T41" fmla="*/ 37 h 148"/>
                <a:gd name="T42" fmla="*/ 428 w 498"/>
                <a:gd name="T43" fmla="*/ 10 h 148"/>
                <a:gd name="T44" fmla="*/ 457 w 498"/>
                <a:gd name="T45" fmla="*/ 61 h 148"/>
                <a:gd name="T46" fmla="*/ 469 w 498"/>
                <a:gd name="T47" fmla="*/ 31 h 148"/>
                <a:gd name="T48" fmla="*/ 480 w 498"/>
                <a:gd name="T49" fmla="*/ 17 h 148"/>
                <a:gd name="T50" fmla="*/ 488 w 498"/>
                <a:gd name="T51" fmla="*/ 12 h 148"/>
                <a:gd name="T52" fmla="*/ 498 w 498"/>
                <a:gd name="T53" fmla="*/ 67 h 148"/>
                <a:gd name="T54" fmla="*/ 498 w 498"/>
                <a:gd name="T55" fmla="*/ 88 h 148"/>
                <a:gd name="T56" fmla="*/ 492 w 498"/>
                <a:gd name="T57" fmla="*/ 87 h 148"/>
                <a:gd name="T58" fmla="*/ 476 w 498"/>
                <a:gd name="T59" fmla="*/ 93 h 148"/>
                <a:gd name="T60" fmla="*/ 454 w 498"/>
                <a:gd name="T61" fmla="*/ 118 h 148"/>
                <a:gd name="T62" fmla="*/ 450 w 498"/>
                <a:gd name="T63" fmla="*/ 82 h 148"/>
                <a:gd name="T64" fmla="*/ 439 w 498"/>
                <a:gd name="T65" fmla="*/ 60 h 148"/>
                <a:gd name="T66" fmla="*/ 415 w 498"/>
                <a:gd name="T67" fmla="*/ 80 h 148"/>
                <a:gd name="T68" fmla="*/ 403 w 498"/>
                <a:gd name="T69" fmla="*/ 110 h 148"/>
                <a:gd name="T70" fmla="*/ 391 w 498"/>
                <a:gd name="T71" fmla="*/ 79 h 148"/>
                <a:gd name="T72" fmla="*/ 369 w 498"/>
                <a:gd name="T73" fmla="*/ 56 h 148"/>
                <a:gd name="T74" fmla="*/ 345 w 498"/>
                <a:gd name="T75" fmla="*/ 108 h 148"/>
                <a:gd name="T76" fmla="*/ 333 w 498"/>
                <a:gd name="T77" fmla="*/ 80 h 148"/>
                <a:gd name="T78" fmla="*/ 309 w 498"/>
                <a:gd name="T79" fmla="*/ 54 h 148"/>
                <a:gd name="T80" fmla="*/ 283 w 498"/>
                <a:gd name="T81" fmla="*/ 106 h 148"/>
                <a:gd name="T82" fmla="*/ 257 w 498"/>
                <a:gd name="T83" fmla="*/ 80 h 148"/>
                <a:gd name="T84" fmla="*/ 234 w 498"/>
                <a:gd name="T85" fmla="*/ 65 h 148"/>
                <a:gd name="T86" fmla="*/ 217 w 498"/>
                <a:gd name="T87" fmla="*/ 105 h 148"/>
                <a:gd name="T88" fmla="*/ 184 w 498"/>
                <a:gd name="T89" fmla="*/ 73 h 148"/>
                <a:gd name="T90" fmla="*/ 164 w 498"/>
                <a:gd name="T91" fmla="*/ 96 h 148"/>
                <a:gd name="T92" fmla="*/ 165 w 498"/>
                <a:gd name="T93" fmla="*/ 120 h 148"/>
                <a:gd name="T94" fmla="*/ 125 w 498"/>
                <a:gd name="T95" fmla="*/ 94 h 148"/>
                <a:gd name="T96" fmla="*/ 99 w 498"/>
                <a:gd name="T97" fmla="*/ 107 h 148"/>
                <a:gd name="T98" fmla="*/ 96 w 498"/>
                <a:gd name="T99" fmla="*/ 135 h 148"/>
                <a:gd name="T100" fmla="*/ 67 w 498"/>
                <a:gd name="T101" fmla="*/ 106 h 148"/>
                <a:gd name="T102" fmla="*/ 49 w 498"/>
                <a:gd name="T103" fmla="*/ 127 h 148"/>
                <a:gd name="T104" fmla="*/ 47 w 498"/>
                <a:gd name="T105" fmla="*/ 148 h 148"/>
                <a:gd name="T106" fmla="*/ 4 w 498"/>
                <a:gd name="T107" fmla="*/ 131 h 148"/>
                <a:gd name="T108" fmla="*/ 0 w 498"/>
                <a:gd name="T109" fmla="*/ 96 h 148"/>
                <a:gd name="T110" fmla="*/ 0 w 498"/>
                <a:gd name="T111" fmla="*/ 91 h 148"/>
                <a:gd name="T112" fmla="*/ 10 w 498"/>
                <a:gd name="T113" fmla="*/ 95 h 148"/>
                <a:gd name="T114" fmla="*/ 21 w 498"/>
                <a:gd name="T115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8" h="148">
                  <a:moveTo>
                    <a:pt x="21" y="101"/>
                  </a:moveTo>
                  <a:cubicBezTo>
                    <a:pt x="21" y="87"/>
                    <a:pt x="22" y="72"/>
                    <a:pt x="21" y="59"/>
                  </a:cubicBezTo>
                  <a:cubicBezTo>
                    <a:pt x="38" y="62"/>
                    <a:pt x="54" y="77"/>
                    <a:pt x="66" y="89"/>
                  </a:cubicBezTo>
                  <a:cubicBezTo>
                    <a:pt x="64" y="82"/>
                    <a:pt x="63" y="74"/>
                    <a:pt x="62" y="66"/>
                  </a:cubicBezTo>
                  <a:cubicBezTo>
                    <a:pt x="62" y="60"/>
                    <a:pt x="61" y="48"/>
                    <a:pt x="65" y="44"/>
                  </a:cubicBezTo>
                  <a:cubicBezTo>
                    <a:pt x="70" y="39"/>
                    <a:pt x="79" y="43"/>
                    <a:pt x="84" y="45"/>
                  </a:cubicBezTo>
                  <a:cubicBezTo>
                    <a:pt x="103" y="51"/>
                    <a:pt x="115" y="61"/>
                    <a:pt x="129" y="74"/>
                  </a:cubicBezTo>
                  <a:cubicBezTo>
                    <a:pt x="129" y="66"/>
                    <a:pt x="129" y="58"/>
                    <a:pt x="130" y="50"/>
                  </a:cubicBezTo>
                  <a:cubicBezTo>
                    <a:pt x="131" y="34"/>
                    <a:pt x="140" y="36"/>
                    <a:pt x="152" y="42"/>
                  </a:cubicBezTo>
                  <a:cubicBezTo>
                    <a:pt x="167" y="49"/>
                    <a:pt x="180" y="55"/>
                    <a:pt x="191" y="67"/>
                  </a:cubicBezTo>
                  <a:cubicBezTo>
                    <a:pt x="191" y="51"/>
                    <a:pt x="192" y="35"/>
                    <a:pt x="198" y="21"/>
                  </a:cubicBezTo>
                  <a:cubicBezTo>
                    <a:pt x="215" y="25"/>
                    <a:pt x="242" y="36"/>
                    <a:pt x="247" y="55"/>
                  </a:cubicBezTo>
                  <a:cubicBezTo>
                    <a:pt x="247" y="41"/>
                    <a:pt x="248" y="27"/>
                    <a:pt x="256" y="16"/>
                  </a:cubicBezTo>
                  <a:cubicBezTo>
                    <a:pt x="273" y="25"/>
                    <a:pt x="284" y="38"/>
                    <a:pt x="291" y="55"/>
                  </a:cubicBezTo>
                  <a:cubicBezTo>
                    <a:pt x="295" y="37"/>
                    <a:pt x="294" y="22"/>
                    <a:pt x="308" y="8"/>
                  </a:cubicBezTo>
                  <a:cubicBezTo>
                    <a:pt x="315" y="14"/>
                    <a:pt x="322" y="20"/>
                    <a:pt x="328" y="28"/>
                  </a:cubicBezTo>
                  <a:cubicBezTo>
                    <a:pt x="334" y="36"/>
                    <a:pt x="336" y="47"/>
                    <a:pt x="339" y="58"/>
                  </a:cubicBezTo>
                  <a:cubicBezTo>
                    <a:pt x="340" y="49"/>
                    <a:pt x="343" y="41"/>
                    <a:pt x="347" y="34"/>
                  </a:cubicBezTo>
                  <a:cubicBezTo>
                    <a:pt x="354" y="23"/>
                    <a:pt x="362" y="7"/>
                    <a:pt x="374" y="20"/>
                  </a:cubicBezTo>
                  <a:cubicBezTo>
                    <a:pt x="385" y="32"/>
                    <a:pt x="393" y="42"/>
                    <a:pt x="398" y="58"/>
                  </a:cubicBezTo>
                  <a:cubicBezTo>
                    <a:pt x="399" y="51"/>
                    <a:pt x="401" y="44"/>
                    <a:pt x="403" y="37"/>
                  </a:cubicBezTo>
                  <a:cubicBezTo>
                    <a:pt x="406" y="26"/>
                    <a:pt x="413" y="0"/>
                    <a:pt x="428" y="10"/>
                  </a:cubicBezTo>
                  <a:cubicBezTo>
                    <a:pt x="444" y="21"/>
                    <a:pt x="452" y="43"/>
                    <a:pt x="457" y="61"/>
                  </a:cubicBezTo>
                  <a:cubicBezTo>
                    <a:pt x="460" y="51"/>
                    <a:pt x="463" y="40"/>
                    <a:pt x="469" y="31"/>
                  </a:cubicBezTo>
                  <a:cubicBezTo>
                    <a:pt x="472" y="26"/>
                    <a:pt x="476" y="21"/>
                    <a:pt x="480" y="17"/>
                  </a:cubicBezTo>
                  <a:cubicBezTo>
                    <a:pt x="484" y="14"/>
                    <a:pt x="486" y="12"/>
                    <a:pt x="488" y="12"/>
                  </a:cubicBezTo>
                  <a:cubicBezTo>
                    <a:pt x="493" y="30"/>
                    <a:pt x="497" y="48"/>
                    <a:pt x="498" y="67"/>
                  </a:cubicBezTo>
                  <a:cubicBezTo>
                    <a:pt x="498" y="74"/>
                    <a:pt x="498" y="81"/>
                    <a:pt x="498" y="88"/>
                  </a:cubicBezTo>
                  <a:cubicBezTo>
                    <a:pt x="497" y="87"/>
                    <a:pt x="495" y="87"/>
                    <a:pt x="492" y="87"/>
                  </a:cubicBezTo>
                  <a:cubicBezTo>
                    <a:pt x="486" y="88"/>
                    <a:pt x="481" y="90"/>
                    <a:pt x="476" y="93"/>
                  </a:cubicBezTo>
                  <a:cubicBezTo>
                    <a:pt x="470" y="96"/>
                    <a:pt x="453" y="109"/>
                    <a:pt x="454" y="118"/>
                  </a:cubicBezTo>
                  <a:cubicBezTo>
                    <a:pt x="452" y="106"/>
                    <a:pt x="453" y="94"/>
                    <a:pt x="450" y="82"/>
                  </a:cubicBezTo>
                  <a:cubicBezTo>
                    <a:pt x="448" y="74"/>
                    <a:pt x="443" y="67"/>
                    <a:pt x="439" y="60"/>
                  </a:cubicBezTo>
                  <a:cubicBezTo>
                    <a:pt x="430" y="61"/>
                    <a:pt x="420" y="73"/>
                    <a:pt x="415" y="80"/>
                  </a:cubicBezTo>
                  <a:cubicBezTo>
                    <a:pt x="409" y="90"/>
                    <a:pt x="408" y="101"/>
                    <a:pt x="403" y="110"/>
                  </a:cubicBezTo>
                  <a:cubicBezTo>
                    <a:pt x="400" y="99"/>
                    <a:pt x="397" y="89"/>
                    <a:pt x="391" y="79"/>
                  </a:cubicBezTo>
                  <a:cubicBezTo>
                    <a:pt x="385" y="71"/>
                    <a:pt x="378" y="60"/>
                    <a:pt x="369" y="56"/>
                  </a:cubicBezTo>
                  <a:cubicBezTo>
                    <a:pt x="356" y="68"/>
                    <a:pt x="344" y="90"/>
                    <a:pt x="345" y="108"/>
                  </a:cubicBezTo>
                  <a:cubicBezTo>
                    <a:pt x="342" y="98"/>
                    <a:pt x="339" y="89"/>
                    <a:pt x="333" y="80"/>
                  </a:cubicBezTo>
                  <a:cubicBezTo>
                    <a:pt x="326" y="70"/>
                    <a:pt x="318" y="63"/>
                    <a:pt x="309" y="54"/>
                  </a:cubicBezTo>
                  <a:cubicBezTo>
                    <a:pt x="293" y="66"/>
                    <a:pt x="289" y="89"/>
                    <a:pt x="283" y="106"/>
                  </a:cubicBezTo>
                  <a:cubicBezTo>
                    <a:pt x="274" y="99"/>
                    <a:pt x="268" y="87"/>
                    <a:pt x="257" y="80"/>
                  </a:cubicBezTo>
                  <a:cubicBezTo>
                    <a:pt x="250" y="74"/>
                    <a:pt x="242" y="70"/>
                    <a:pt x="234" y="65"/>
                  </a:cubicBezTo>
                  <a:cubicBezTo>
                    <a:pt x="223" y="77"/>
                    <a:pt x="219" y="89"/>
                    <a:pt x="217" y="105"/>
                  </a:cubicBezTo>
                  <a:cubicBezTo>
                    <a:pt x="211" y="89"/>
                    <a:pt x="199" y="78"/>
                    <a:pt x="184" y="73"/>
                  </a:cubicBezTo>
                  <a:cubicBezTo>
                    <a:pt x="168" y="66"/>
                    <a:pt x="165" y="83"/>
                    <a:pt x="164" y="96"/>
                  </a:cubicBezTo>
                  <a:cubicBezTo>
                    <a:pt x="164" y="104"/>
                    <a:pt x="164" y="112"/>
                    <a:pt x="165" y="120"/>
                  </a:cubicBezTo>
                  <a:cubicBezTo>
                    <a:pt x="154" y="108"/>
                    <a:pt x="141" y="99"/>
                    <a:pt x="125" y="94"/>
                  </a:cubicBezTo>
                  <a:cubicBezTo>
                    <a:pt x="110" y="88"/>
                    <a:pt x="103" y="90"/>
                    <a:pt x="99" y="107"/>
                  </a:cubicBezTo>
                  <a:cubicBezTo>
                    <a:pt x="97" y="116"/>
                    <a:pt x="97" y="126"/>
                    <a:pt x="96" y="135"/>
                  </a:cubicBezTo>
                  <a:cubicBezTo>
                    <a:pt x="88" y="124"/>
                    <a:pt x="78" y="114"/>
                    <a:pt x="67" y="106"/>
                  </a:cubicBezTo>
                  <a:cubicBezTo>
                    <a:pt x="54" y="96"/>
                    <a:pt x="51" y="117"/>
                    <a:pt x="49" y="127"/>
                  </a:cubicBezTo>
                  <a:cubicBezTo>
                    <a:pt x="48" y="134"/>
                    <a:pt x="47" y="141"/>
                    <a:pt x="47" y="148"/>
                  </a:cubicBezTo>
                  <a:cubicBezTo>
                    <a:pt x="35" y="142"/>
                    <a:pt x="19" y="132"/>
                    <a:pt x="4" y="131"/>
                  </a:cubicBezTo>
                  <a:cubicBezTo>
                    <a:pt x="2" y="120"/>
                    <a:pt x="0" y="108"/>
                    <a:pt x="0" y="96"/>
                  </a:cubicBezTo>
                  <a:cubicBezTo>
                    <a:pt x="0" y="94"/>
                    <a:pt x="0" y="93"/>
                    <a:pt x="0" y="91"/>
                  </a:cubicBezTo>
                  <a:cubicBezTo>
                    <a:pt x="3" y="93"/>
                    <a:pt x="7" y="94"/>
                    <a:pt x="10" y="95"/>
                  </a:cubicBezTo>
                  <a:cubicBezTo>
                    <a:pt x="13" y="97"/>
                    <a:pt x="17" y="100"/>
                    <a:pt x="21" y="101"/>
                  </a:cubicBezTo>
                  <a:close/>
                </a:path>
              </a:pathLst>
            </a:custGeom>
            <a:solidFill>
              <a:srgbClr val="29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7" name="Freeform 76">
              <a:extLst>
                <a:ext uri="{FF2B5EF4-FFF2-40B4-BE49-F238E27FC236}">
                  <a16:creationId xmlns:a16="http://schemas.microsoft.com/office/drawing/2014/main" id="{6752913F-C47D-4F38-8404-F4965D26B338}"/>
                </a:ext>
              </a:extLst>
            </p:cNvPr>
            <p:cNvSpPr/>
            <p:nvPr/>
          </p:nvSpPr>
          <p:spPr bwMode="auto">
            <a:xfrm>
              <a:off x="1725613" y="4117975"/>
              <a:ext cx="668338" cy="206375"/>
            </a:xfrm>
            <a:custGeom>
              <a:avLst/>
              <a:gdLst>
                <a:gd name="T0" fmla="*/ 45 w 494"/>
                <a:gd name="T1" fmla="*/ 73 h 153"/>
                <a:gd name="T2" fmla="*/ 63 w 494"/>
                <a:gd name="T3" fmla="*/ 52 h 153"/>
                <a:gd name="T4" fmla="*/ 92 w 494"/>
                <a:gd name="T5" fmla="*/ 81 h 153"/>
                <a:gd name="T6" fmla="*/ 95 w 494"/>
                <a:gd name="T7" fmla="*/ 53 h 153"/>
                <a:gd name="T8" fmla="*/ 121 w 494"/>
                <a:gd name="T9" fmla="*/ 40 h 153"/>
                <a:gd name="T10" fmla="*/ 161 w 494"/>
                <a:gd name="T11" fmla="*/ 66 h 153"/>
                <a:gd name="T12" fmla="*/ 160 w 494"/>
                <a:gd name="T13" fmla="*/ 42 h 153"/>
                <a:gd name="T14" fmla="*/ 180 w 494"/>
                <a:gd name="T15" fmla="*/ 19 h 153"/>
                <a:gd name="T16" fmla="*/ 213 w 494"/>
                <a:gd name="T17" fmla="*/ 51 h 153"/>
                <a:gd name="T18" fmla="*/ 230 w 494"/>
                <a:gd name="T19" fmla="*/ 11 h 153"/>
                <a:gd name="T20" fmla="*/ 253 w 494"/>
                <a:gd name="T21" fmla="*/ 26 h 153"/>
                <a:gd name="T22" fmla="*/ 279 w 494"/>
                <a:gd name="T23" fmla="*/ 52 h 153"/>
                <a:gd name="T24" fmla="*/ 305 w 494"/>
                <a:gd name="T25" fmla="*/ 0 h 153"/>
                <a:gd name="T26" fmla="*/ 329 w 494"/>
                <a:gd name="T27" fmla="*/ 26 h 153"/>
                <a:gd name="T28" fmla="*/ 341 w 494"/>
                <a:gd name="T29" fmla="*/ 54 h 153"/>
                <a:gd name="T30" fmla="*/ 365 w 494"/>
                <a:gd name="T31" fmla="*/ 2 h 153"/>
                <a:gd name="T32" fmla="*/ 387 w 494"/>
                <a:gd name="T33" fmla="*/ 25 h 153"/>
                <a:gd name="T34" fmla="*/ 399 w 494"/>
                <a:gd name="T35" fmla="*/ 56 h 153"/>
                <a:gd name="T36" fmla="*/ 411 w 494"/>
                <a:gd name="T37" fmla="*/ 26 h 153"/>
                <a:gd name="T38" fmla="*/ 435 w 494"/>
                <a:gd name="T39" fmla="*/ 6 h 153"/>
                <a:gd name="T40" fmla="*/ 446 w 494"/>
                <a:gd name="T41" fmla="*/ 28 h 153"/>
                <a:gd name="T42" fmla="*/ 450 w 494"/>
                <a:gd name="T43" fmla="*/ 64 h 153"/>
                <a:gd name="T44" fmla="*/ 472 w 494"/>
                <a:gd name="T45" fmla="*/ 39 h 153"/>
                <a:gd name="T46" fmla="*/ 488 w 494"/>
                <a:gd name="T47" fmla="*/ 33 h 153"/>
                <a:gd name="T48" fmla="*/ 494 w 494"/>
                <a:gd name="T49" fmla="*/ 34 h 153"/>
                <a:gd name="T50" fmla="*/ 482 w 494"/>
                <a:gd name="T51" fmla="*/ 107 h 153"/>
                <a:gd name="T52" fmla="*/ 437 w 494"/>
                <a:gd name="T53" fmla="*/ 128 h 153"/>
                <a:gd name="T54" fmla="*/ 435 w 494"/>
                <a:gd name="T55" fmla="*/ 128 h 153"/>
                <a:gd name="T56" fmla="*/ 413 w 494"/>
                <a:gd name="T57" fmla="*/ 64 h 153"/>
                <a:gd name="T58" fmla="*/ 388 w 494"/>
                <a:gd name="T59" fmla="*/ 114 h 153"/>
                <a:gd name="T60" fmla="*/ 371 w 494"/>
                <a:gd name="T61" fmla="*/ 62 h 153"/>
                <a:gd name="T62" fmla="*/ 346 w 494"/>
                <a:gd name="T63" fmla="*/ 108 h 153"/>
                <a:gd name="T64" fmla="*/ 328 w 494"/>
                <a:gd name="T65" fmla="*/ 61 h 153"/>
                <a:gd name="T66" fmla="*/ 300 w 494"/>
                <a:gd name="T67" fmla="*/ 85 h 153"/>
                <a:gd name="T68" fmla="*/ 294 w 494"/>
                <a:gd name="T69" fmla="*/ 106 h 153"/>
                <a:gd name="T70" fmla="*/ 256 w 494"/>
                <a:gd name="T71" fmla="*/ 64 h 153"/>
                <a:gd name="T72" fmla="*/ 240 w 494"/>
                <a:gd name="T73" fmla="*/ 56 h 153"/>
                <a:gd name="T74" fmla="*/ 235 w 494"/>
                <a:gd name="T75" fmla="*/ 78 h 153"/>
                <a:gd name="T76" fmla="*/ 236 w 494"/>
                <a:gd name="T77" fmla="*/ 106 h 153"/>
                <a:gd name="T78" fmla="*/ 213 w 494"/>
                <a:gd name="T79" fmla="*/ 86 h 153"/>
                <a:gd name="T80" fmla="*/ 187 w 494"/>
                <a:gd name="T81" fmla="*/ 74 h 153"/>
                <a:gd name="T82" fmla="*/ 179 w 494"/>
                <a:gd name="T83" fmla="*/ 113 h 153"/>
                <a:gd name="T84" fmla="*/ 149 w 494"/>
                <a:gd name="T85" fmla="*/ 99 h 153"/>
                <a:gd name="T86" fmla="*/ 121 w 494"/>
                <a:gd name="T87" fmla="*/ 91 h 153"/>
                <a:gd name="T88" fmla="*/ 126 w 494"/>
                <a:gd name="T89" fmla="*/ 131 h 153"/>
                <a:gd name="T90" fmla="*/ 95 w 494"/>
                <a:gd name="T91" fmla="*/ 111 h 153"/>
                <a:gd name="T92" fmla="*/ 68 w 494"/>
                <a:gd name="T93" fmla="*/ 103 h 153"/>
                <a:gd name="T94" fmla="*/ 69 w 494"/>
                <a:gd name="T95" fmla="*/ 129 h 153"/>
                <a:gd name="T96" fmla="*/ 73 w 494"/>
                <a:gd name="T97" fmla="*/ 153 h 153"/>
                <a:gd name="T98" fmla="*/ 24 w 494"/>
                <a:gd name="T99" fmla="*/ 144 h 153"/>
                <a:gd name="T100" fmla="*/ 0 w 494"/>
                <a:gd name="T101" fmla="*/ 77 h 153"/>
                <a:gd name="T102" fmla="*/ 43 w 494"/>
                <a:gd name="T103" fmla="*/ 94 h 153"/>
                <a:gd name="T104" fmla="*/ 45 w 494"/>
                <a:gd name="T105" fmla="*/ 7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4" h="153">
                  <a:moveTo>
                    <a:pt x="45" y="73"/>
                  </a:moveTo>
                  <a:cubicBezTo>
                    <a:pt x="47" y="63"/>
                    <a:pt x="50" y="42"/>
                    <a:pt x="63" y="52"/>
                  </a:cubicBezTo>
                  <a:cubicBezTo>
                    <a:pt x="74" y="60"/>
                    <a:pt x="84" y="70"/>
                    <a:pt x="92" y="81"/>
                  </a:cubicBezTo>
                  <a:cubicBezTo>
                    <a:pt x="93" y="72"/>
                    <a:pt x="93" y="62"/>
                    <a:pt x="95" y="53"/>
                  </a:cubicBezTo>
                  <a:cubicBezTo>
                    <a:pt x="99" y="36"/>
                    <a:pt x="106" y="34"/>
                    <a:pt x="121" y="40"/>
                  </a:cubicBezTo>
                  <a:cubicBezTo>
                    <a:pt x="137" y="45"/>
                    <a:pt x="150" y="54"/>
                    <a:pt x="161" y="66"/>
                  </a:cubicBezTo>
                  <a:cubicBezTo>
                    <a:pt x="160" y="58"/>
                    <a:pt x="160" y="50"/>
                    <a:pt x="160" y="42"/>
                  </a:cubicBezTo>
                  <a:cubicBezTo>
                    <a:pt x="161" y="29"/>
                    <a:pt x="164" y="12"/>
                    <a:pt x="180" y="19"/>
                  </a:cubicBezTo>
                  <a:cubicBezTo>
                    <a:pt x="195" y="24"/>
                    <a:pt x="207" y="35"/>
                    <a:pt x="213" y="51"/>
                  </a:cubicBezTo>
                  <a:cubicBezTo>
                    <a:pt x="215" y="35"/>
                    <a:pt x="219" y="23"/>
                    <a:pt x="230" y="11"/>
                  </a:cubicBezTo>
                  <a:cubicBezTo>
                    <a:pt x="238" y="16"/>
                    <a:pt x="246" y="20"/>
                    <a:pt x="253" y="26"/>
                  </a:cubicBezTo>
                  <a:cubicBezTo>
                    <a:pt x="264" y="33"/>
                    <a:pt x="270" y="45"/>
                    <a:pt x="279" y="52"/>
                  </a:cubicBezTo>
                  <a:cubicBezTo>
                    <a:pt x="285" y="35"/>
                    <a:pt x="289" y="12"/>
                    <a:pt x="305" y="0"/>
                  </a:cubicBezTo>
                  <a:cubicBezTo>
                    <a:pt x="314" y="9"/>
                    <a:pt x="322" y="16"/>
                    <a:pt x="329" y="26"/>
                  </a:cubicBezTo>
                  <a:cubicBezTo>
                    <a:pt x="335" y="35"/>
                    <a:pt x="338" y="44"/>
                    <a:pt x="341" y="54"/>
                  </a:cubicBezTo>
                  <a:cubicBezTo>
                    <a:pt x="340" y="36"/>
                    <a:pt x="352" y="14"/>
                    <a:pt x="365" y="2"/>
                  </a:cubicBezTo>
                  <a:cubicBezTo>
                    <a:pt x="374" y="6"/>
                    <a:pt x="381" y="17"/>
                    <a:pt x="387" y="25"/>
                  </a:cubicBezTo>
                  <a:cubicBezTo>
                    <a:pt x="393" y="35"/>
                    <a:pt x="396" y="45"/>
                    <a:pt x="399" y="56"/>
                  </a:cubicBezTo>
                  <a:cubicBezTo>
                    <a:pt x="404" y="47"/>
                    <a:pt x="405" y="36"/>
                    <a:pt x="411" y="26"/>
                  </a:cubicBezTo>
                  <a:cubicBezTo>
                    <a:pt x="416" y="19"/>
                    <a:pt x="426" y="7"/>
                    <a:pt x="435" y="6"/>
                  </a:cubicBezTo>
                  <a:cubicBezTo>
                    <a:pt x="439" y="13"/>
                    <a:pt x="444" y="20"/>
                    <a:pt x="446" y="28"/>
                  </a:cubicBezTo>
                  <a:cubicBezTo>
                    <a:pt x="449" y="40"/>
                    <a:pt x="448" y="52"/>
                    <a:pt x="450" y="64"/>
                  </a:cubicBezTo>
                  <a:cubicBezTo>
                    <a:pt x="449" y="55"/>
                    <a:pt x="466" y="42"/>
                    <a:pt x="472" y="39"/>
                  </a:cubicBezTo>
                  <a:cubicBezTo>
                    <a:pt x="477" y="36"/>
                    <a:pt x="482" y="34"/>
                    <a:pt x="488" y="33"/>
                  </a:cubicBezTo>
                  <a:cubicBezTo>
                    <a:pt x="491" y="33"/>
                    <a:pt x="493" y="33"/>
                    <a:pt x="494" y="34"/>
                  </a:cubicBezTo>
                  <a:cubicBezTo>
                    <a:pt x="493" y="59"/>
                    <a:pt x="489" y="83"/>
                    <a:pt x="482" y="107"/>
                  </a:cubicBezTo>
                  <a:cubicBezTo>
                    <a:pt x="464" y="105"/>
                    <a:pt x="447" y="113"/>
                    <a:pt x="437" y="128"/>
                  </a:cubicBezTo>
                  <a:cubicBezTo>
                    <a:pt x="437" y="128"/>
                    <a:pt x="436" y="128"/>
                    <a:pt x="435" y="128"/>
                  </a:cubicBezTo>
                  <a:cubicBezTo>
                    <a:pt x="437" y="104"/>
                    <a:pt x="428" y="83"/>
                    <a:pt x="413" y="64"/>
                  </a:cubicBezTo>
                  <a:cubicBezTo>
                    <a:pt x="395" y="72"/>
                    <a:pt x="392" y="98"/>
                    <a:pt x="388" y="114"/>
                  </a:cubicBezTo>
                  <a:cubicBezTo>
                    <a:pt x="386" y="98"/>
                    <a:pt x="382" y="74"/>
                    <a:pt x="371" y="62"/>
                  </a:cubicBezTo>
                  <a:cubicBezTo>
                    <a:pt x="357" y="74"/>
                    <a:pt x="349" y="89"/>
                    <a:pt x="346" y="108"/>
                  </a:cubicBezTo>
                  <a:cubicBezTo>
                    <a:pt x="343" y="94"/>
                    <a:pt x="338" y="72"/>
                    <a:pt x="328" y="61"/>
                  </a:cubicBezTo>
                  <a:cubicBezTo>
                    <a:pt x="316" y="50"/>
                    <a:pt x="304" y="77"/>
                    <a:pt x="300" y="85"/>
                  </a:cubicBezTo>
                  <a:cubicBezTo>
                    <a:pt x="297" y="92"/>
                    <a:pt x="295" y="98"/>
                    <a:pt x="294" y="106"/>
                  </a:cubicBezTo>
                  <a:cubicBezTo>
                    <a:pt x="284" y="89"/>
                    <a:pt x="271" y="76"/>
                    <a:pt x="256" y="64"/>
                  </a:cubicBezTo>
                  <a:cubicBezTo>
                    <a:pt x="252" y="61"/>
                    <a:pt x="245" y="53"/>
                    <a:pt x="240" y="56"/>
                  </a:cubicBezTo>
                  <a:cubicBezTo>
                    <a:pt x="234" y="59"/>
                    <a:pt x="235" y="74"/>
                    <a:pt x="235" y="78"/>
                  </a:cubicBezTo>
                  <a:cubicBezTo>
                    <a:pt x="235" y="88"/>
                    <a:pt x="235" y="97"/>
                    <a:pt x="236" y="106"/>
                  </a:cubicBezTo>
                  <a:cubicBezTo>
                    <a:pt x="229" y="97"/>
                    <a:pt x="222" y="91"/>
                    <a:pt x="213" y="86"/>
                  </a:cubicBezTo>
                  <a:cubicBezTo>
                    <a:pt x="206" y="82"/>
                    <a:pt x="194" y="74"/>
                    <a:pt x="187" y="74"/>
                  </a:cubicBezTo>
                  <a:cubicBezTo>
                    <a:pt x="175" y="74"/>
                    <a:pt x="179" y="105"/>
                    <a:pt x="179" y="113"/>
                  </a:cubicBezTo>
                  <a:cubicBezTo>
                    <a:pt x="170" y="107"/>
                    <a:pt x="160" y="103"/>
                    <a:pt x="149" y="99"/>
                  </a:cubicBezTo>
                  <a:cubicBezTo>
                    <a:pt x="140" y="96"/>
                    <a:pt x="131" y="91"/>
                    <a:pt x="121" y="91"/>
                  </a:cubicBezTo>
                  <a:cubicBezTo>
                    <a:pt x="121" y="104"/>
                    <a:pt x="124" y="118"/>
                    <a:pt x="126" y="131"/>
                  </a:cubicBezTo>
                  <a:cubicBezTo>
                    <a:pt x="116" y="124"/>
                    <a:pt x="107" y="116"/>
                    <a:pt x="95" y="111"/>
                  </a:cubicBezTo>
                  <a:cubicBezTo>
                    <a:pt x="88" y="108"/>
                    <a:pt x="76" y="103"/>
                    <a:pt x="68" y="103"/>
                  </a:cubicBezTo>
                  <a:cubicBezTo>
                    <a:pt x="69" y="111"/>
                    <a:pt x="68" y="120"/>
                    <a:pt x="69" y="129"/>
                  </a:cubicBezTo>
                  <a:cubicBezTo>
                    <a:pt x="69" y="137"/>
                    <a:pt x="72" y="145"/>
                    <a:pt x="73" y="153"/>
                  </a:cubicBezTo>
                  <a:cubicBezTo>
                    <a:pt x="60" y="144"/>
                    <a:pt x="40" y="144"/>
                    <a:pt x="24" y="144"/>
                  </a:cubicBezTo>
                  <a:cubicBezTo>
                    <a:pt x="13" y="123"/>
                    <a:pt x="5" y="101"/>
                    <a:pt x="0" y="77"/>
                  </a:cubicBezTo>
                  <a:cubicBezTo>
                    <a:pt x="15" y="78"/>
                    <a:pt x="31" y="88"/>
                    <a:pt x="43" y="94"/>
                  </a:cubicBezTo>
                  <a:cubicBezTo>
                    <a:pt x="43" y="87"/>
                    <a:pt x="44" y="80"/>
                    <a:pt x="45" y="73"/>
                  </a:cubicBezTo>
                  <a:close/>
                </a:path>
              </a:pathLst>
            </a:custGeom>
            <a:solidFill>
              <a:srgbClr val="00A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8" name="Freeform 77">
              <a:extLst>
                <a:ext uri="{FF2B5EF4-FFF2-40B4-BE49-F238E27FC236}">
                  <a16:creationId xmlns:a16="http://schemas.microsoft.com/office/drawing/2014/main" id="{92DF69E0-6E86-47FE-81C8-421690DDC202}"/>
                </a:ext>
              </a:extLst>
            </p:cNvPr>
            <p:cNvSpPr/>
            <p:nvPr/>
          </p:nvSpPr>
          <p:spPr bwMode="auto">
            <a:xfrm>
              <a:off x="1758951" y="4186237"/>
              <a:ext cx="617538" cy="207963"/>
            </a:xfrm>
            <a:custGeom>
              <a:avLst/>
              <a:gdLst>
                <a:gd name="T0" fmla="*/ 45 w 458"/>
                <a:gd name="T1" fmla="*/ 79 h 154"/>
                <a:gd name="T2" fmla="*/ 44 w 458"/>
                <a:gd name="T3" fmla="*/ 53 h 154"/>
                <a:gd name="T4" fmla="*/ 71 w 458"/>
                <a:gd name="T5" fmla="*/ 61 h 154"/>
                <a:gd name="T6" fmla="*/ 102 w 458"/>
                <a:gd name="T7" fmla="*/ 81 h 154"/>
                <a:gd name="T8" fmla="*/ 97 w 458"/>
                <a:gd name="T9" fmla="*/ 41 h 154"/>
                <a:gd name="T10" fmla="*/ 125 w 458"/>
                <a:gd name="T11" fmla="*/ 49 h 154"/>
                <a:gd name="T12" fmla="*/ 155 w 458"/>
                <a:gd name="T13" fmla="*/ 63 h 154"/>
                <a:gd name="T14" fmla="*/ 163 w 458"/>
                <a:gd name="T15" fmla="*/ 24 h 154"/>
                <a:gd name="T16" fmla="*/ 189 w 458"/>
                <a:gd name="T17" fmla="*/ 36 h 154"/>
                <a:gd name="T18" fmla="*/ 212 w 458"/>
                <a:gd name="T19" fmla="*/ 56 h 154"/>
                <a:gd name="T20" fmla="*/ 211 w 458"/>
                <a:gd name="T21" fmla="*/ 28 h 154"/>
                <a:gd name="T22" fmla="*/ 216 w 458"/>
                <a:gd name="T23" fmla="*/ 6 h 154"/>
                <a:gd name="T24" fmla="*/ 232 w 458"/>
                <a:gd name="T25" fmla="*/ 14 h 154"/>
                <a:gd name="T26" fmla="*/ 270 w 458"/>
                <a:gd name="T27" fmla="*/ 56 h 154"/>
                <a:gd name="T28" fmla="*/ 276 w 458"/>
                <a:gd name="T29" fmla="*/ 35 h 154"/>
                <a:gd name="T30" fmla="*/ 304 w 458"/>
                <a:gd name="T31" fmla="*/ 11 h 154"/>
                <a:gd name="T32" fmla="*/ 322 w 458"/>
                <a:gd name="T33" fmla="*/ 58 h 154"/>
                <a:gd name="T34" fmla="*/ 347 w 458"/>
                <a:gd name="T35" fmla="*/ 12 h 154"/>
                <a:gd name="T36" fmla="*/ 364 w 458"/>
                <a:gd name="T37" fmla="*/ 64 h 154"/>
                <a:gd name="T38" fmla="*/ 389 w 458"/>
                <a:gd name="T39" fmla="*/ 14 h 154"/>
                <a:gd name="T40" fmla="*/ 411 w 458"/>
                <a:gd name="T41" fmla="*/ 78 h 154"/>
                <a:gd name="T42" fmla="*/ 411 w 458"/>
                <a:gd name="T43" fmla="*/ 82 h 154"/>
                <a:gd name="T44" fmla="*/ 413 w 458"/>
                <a:gd name="T45" fmla="*/ 78 h 154"/>
                <a:gd name="T46" fmla="*/ 458 w 458"/>
                <a:gd name="T47" fmla="*/ 57 h 154"/>
                <a:gd name="T48" fmla="*/ 423 w 458"/>
                <a:gd name="T49" fmla="*/ 127 h 154"/>
                <a:gd name="T50" fmla="*/ 408 w 458"/>
                <a:gd name="T51" fmla="*/ 129 h 154"/>
                <a:gd name="T52" fmla="*/ 387 w 458"/>
                <a:gd name="T53" fmla="*/ 136 h 154"/>
                <a:gd name="T54" fmla="*/ 382 w 458"/>
                <a:gd name="T55" fmla="*/ 76 h 154"/>
                <a:gd name="T56" fmla="*/ 336 w 458"/>
                <a:gd name="T57" fmla="*/ 113 h 154"/>
                <a:gd name="T58" fmla="*/ 313 w 458"/>
                <a:gd name="T59" fmla="*/ 66 h 154"/>
                <a:gd name="T60" fmla="*/ 299 w 458"/>
                <a:gd name="T61" fmla="*/ 58 h 154"/>
                <a:gd name="T62" fmla="*/ 287 w 458"/>
                <a:gd name="T63" fmla="*/ 81 h 154"/>
                <a:gd name="T64" fmla="*/ 281 w 458"/>
                <a:gd name="T65" fmla="*/ 104 h 154"/>
                <a:gd name="T66" fmla="*/ 251 w 458"/>
                <a:gd name="T67" fmla="*/ 56 h 154"/>
                <a:gd name="T68" fmla="*/ 229 w 458"/>
                <a:gd name="T69" fmla="*/ 105 h 154"/>
                <a:gd name="T70" fmla="*/ 176 w 458"/>
                <a:gd name="T71" fmla="*/ 70 h 154"/>
                <a:gd name="T72" fmla="*/ 173 w 458"/>
                <a:gd name="T73" fmla="*/ 110 h 154"/>
                <a:gd name="T74" fmla="*/ 120 w 458"/>
                <a:gd name="T75" fmla="*/ 79 h 154"/>
                <a:gd name="T76" fmla="*/ 124 w 458"/>
                <a:gd name="T77" fmla="*/ 130 h 154"/>
                <a:gd name="T78" fmla="*/ 95 w 458"/>
                <a:gd name="T79" fmla="*/ 116 h 154"/>
                <a:gd name="T80" fmla="*/ 67 w 458"/>
                <a:gd name="T81" fmla="*/ 110 h 154"/>
                <a:gd name="T82" fmla="*/ 80 w 458"/>
                <a:gd name="T83" fmla="*/ 154 h 154"/>
                <a:gd name="T84" fmla="*/ 53 w 458"/>
                <a:gd name="T85" fmla="*/ 150 h 154"/>
                <a:gd name="T86" fmla="*/ 37 w 458"/>
                <a:gd name="T87" fmla="*/ 149 h 154"/>
                <a:gd name="T88" fmla="*/ 0 w 458"/>
                <a:gd name="T89" fmla="*/ 94 h 154"/>
                <a:gd name="T90" fmla="*/ 49 w 458"/>
                <a:gd name="T91" fmla="*/ 103 h 154"/>
                <a:gd name="T92" fmla="*/ 45 w 458"/>
                <a:gd name="T93" fmla="*/ 7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8" h="154">
                  <a:moveTo>
                    <a:pt x="45" y="79"/>
                  </a:moveTo>
                  <a:cubicBezTo>
                    <a:pt x="44" y="70"/>
                    <a:pt x="45" y="61"/>
                    <a:pt x="44" y="53"/>
                  </a:cubicBezTo>
                  <a:cubicBezTo>
                    <a:pt x="52" y="53"/>
                    <a:pt x="64" y="58"/>
                    <a:pt x="71" y="61"/>
                  </a:cubicBezTo>
                  <a:cubicBezTo>
                    <a:pt x="83" y="66"/>
                    <a:pt x="92" y="74"/>
                    <a:pt x="102" y="81"/>
                  </a:cubicBezTo>
                  <a:cubicBezTo>
                    <a:pt x="100" y="68"/>
                    <a:pt x="97" y="54"/>
                    <a:pt x="97" y="41"/>
                  </a:cubicBezTo>
                  <a:cubicBezTo>
                    <a:pt x="107" y="41"/>
                    <a:pt x="116" y="46"/>
                    <a:pt x="125" y="49"/>
                  </a:cubicBezTo>
                  <a:cubicBezTo>
                    <a:pt x="136" y="53"/>
                    <a:pt x="146" y="57"/>
                    <a:pt x="155" y="63"/>
                  </a:cubicBezTo>
                  <a:cubicBezTo>
                    <a:pt x="155" y="55"/>
                    <a:pt x="151" y="24"/>
                    <a:pt x="163" y="24"/>
                  </a:cubicBezTo>
                  <a:cubicBezTo>
                    <a:pt x="170" y="24"/>
                    <a:pt x="182" y="32"/>
                    <a:pt x="189" y="36"/>
                  </a:cubicBezTo>
                  <a:cubicBezTo>
                    <a:pt x="198" y="41"/>
                    <a:pt x="205" y="47"/>
                    <a:pt x="212" y="56"/>
                  </a:cubicBezTo>
                  <a:cubicBezTo>
                    <a:pt x="211" y="47"/>
                    <a:pt x="211" y="38"/>
                    <a:pt x="211" y="28"/>
                  </a:cubicBezTo>
                  <a:cubicBezTo>
                    <a:pt x="211" y="24"/>
                    <a:pt x="210" y="9"/>
                    <a:pt x="216" y="6"/>
                  </a:cubicBezTo>
                  <a:cubicBezTo>
                    <a:pt x="221" y="3"/>
                    <a:pt x="228" y="11"/>
                    <a:pt x="232" y="14"/>
                  </a:cubicBezTo>
                  <a:cubicBezTo>
                    <a:pt x="247" y="26"/>
                    <a:pt x="260" y="39"/>
                    <a:pt x="270" y="56"/>
                  </a:cubicBezTo>
                  <a:cubicBezTo>
                    <a:pt x="271" y="48"/>
                    <a:pt x="273" y="42"/>
                    <a:pt x="276" y="35"/>
                  </a:cubicBezTo>
                  <a:cubicBezTo>
                    <a:pt x="280" y="27"/>
                    <a:pt x="292" y="0"/>
                    <a:pt x="304" y="11"/>
                  </a:cubicBezTo>
                  <a:cubicBezTo>
                    <a:pt x="314" y="22"/>
                    <a:pt x="319" y="44"/>
                    <a:pt x="322" y="58"/>
                  </a:cubicBezTo>
                  <a:cubicBezTo>
                    <a:pt x="325" y="39"/>
                    <a:pt x="333" y="24"/>
                    <a:pt x="347" y="12"/>
                  </a:cubicBezTo>
                  <a:cubicBezTo>
                    <a:pt x="358" y="24"/>
                    <a:pt x="362" y="48"/>
                    <a:pt x="364" y="64"/>
                  </a:cubicBezTo>
                  <a:cubicBezTo>
                    <a:pt x="368" y="48"/>
                    <a:pt x="371" y="22"/>
                    <a:pt x="389" y="14"/>
                  </a:cubicBezTo>
                  <a:cubicBezTo>
                    <a:pt x="404" y="33"/>
                    <a:pt x="413" y="54"/>
                    <a:pt x="411" y="78"/>
                  </a:cubicBezTo>
                  <a:cubicBezTo>
                    <a:pt x="411" y="79"/>
                    <a:pt x="411" y="81"/>
                    <a:pt x="411" y="82"/>
                  </a:cubicBezTo>
                  <a:cubicBezTo>
                    <a:pt x="412" y="81"/>
                    <a:pt x="412" y="79"/>
                    <a:pt x="413" y="78"/>
                  </a:cubicBezTo>
                  <a:cubicBezTo>
                    <a:pt x="423" y="63"/>
                    <a:pt x="440" y="55"/>
                    <a:pt x="458" y="57"/>
                  </a:cubicBezTo>
                  <a:cubicBezTo>
                    <a:pt x="450" y="82"/>
                    <a:pt x="438" y="106"/>
                    <a:pt x="423" y="127"/>
                  </a:cubicBezTo>
                  <a:cubicBezTo>
                    <a:pt x="418" y="127"/>
                    <a:pt x="411" y="128"/>
                    <a:pt x="408" y="129"/>
                  </a:cubicBezTo>
                  <a:cubicBezTo>
                    <a:pt x="401" y="130"/>
                    <a:pt x="394" y="135"/>
                    <a:pt x="387" y="136"/>
                  </a:cubicBezTo>
                  <a:cubicBezTo>
                    <a:pt x="385" y="115"/>
                    <a:pt x="392" y="96"/>
                    <a:pt x="382" y="76"/>
                  </a:cubicBezTo>
                  <a:cubicBezTo>
                    <a:pt x="362" y="74"/>
                    <a:pt x="345" y="100"/>
                    <a:pt x="336" y="113"/>
                  </a:cubicBezTo>
                  <a:cubicBezTo>
                    <a:pt x="329" y="96"/>
                    <a:pt x="323" y="80"/>
                    <a:pt x="313" y="66"/>
                  </a:cubicBezTo>
                  <a:cubicBezTo>
                    <a:pt x="309" y="61"/>
                    <a:pt x="305" y="55"/>
                    <a:pt x="299" y="58"/>
                  </a:cubicBezTo>
                  <a:cubicBezTo>
                    <a:pt x="293" y="61"/>
                    <a:pt x="289" y="75"/>
                    <a:pt x="287" y="81"/>
                  </a:cubicBezTo>
                  <a:cubicBezTo>
                    <a:pt x="284" y="88"/>
                    <a:pt x="283" y="96"/>
                    <a:pt x="281" y="104"/>
                  </a:cubicBezTo>
                  <a:cubicBezTo>
                    <a:pt x="274" y="87"/>
                    <a:pt x="266" y="67"/>
                    <a:pt x="251" y="56"/>
                  </a:cubicBezTo>
                  <a:cubicBezTo>
                    <a:pt x="237" y="68"/>
                    <a:pt x="233" y="88"/>
                    <a:pt x="229" y="105"/>
                  </a:cubicBezTo>
                  <a:cubicBezTo>
                    <a:pt x="218" y="86"/>
                    <a:pt x="197" y="74"/>
                    <a:pt x="176" y="70"/>
                  </a:cubicBezTo>
                  <a:cubicBezTo>
                    <a:pt x="173" y="83"/>
                    <a:pt x="171" y="97"/>
                    <a:pt x="173" y="110"/>
                  </a:cubicBezTo>
                  <a:cubicBezTo>
                    <a:pt x="160" y="94"/>
                    <a:pt x="139" y="87"/>
                    <a:pt x="120" y="79"/>
                  </a:cubicBezTo>
                  <a:cubicBezTo>
                    <a:pt x="120" y="96"/>
                    <a:pt x="119" y="113"/>
                    <a:pt x="124" y="130"/>
                  </a:cubicBezTo>
                  <a:cubicBezTo>
                    <a:pt x="116" y="124"/>
                    <a:pt x="104" y="119"/>
                    <a:pt x="95" y="116"/>
                  </a:cubicBezTo>
                  <a:cubicBezTo>
                    <a:pt x="87" y="114"/>
                    <a:pt x="75" y="109"/>
                    <a:pt x="67" y="110"/>
                  </a:cubicBezTo>
                  <a:cubicBezTo>
                    <a:pt x="66" y="127"/>
                    <a:pt x="75" y="140"/>
                    <a:pt x="80" y="154"/>
                  </a:cubicBezTo>
                  <a:cubicBezTo>
                    <a:pt x="71" y="150"/>
                    <a:pt x="62" y="151"/>
                    <a:pt x="53" y="150"/>
                  </a:cubicBezTo>
                  <a:cubicBezTo>
                    <a:pt x="47" y="149"/>
                    <a:pt x="42" y="149"/>
                    <a:pt x="37" y="149"/>
                  </a:cubicBezTo>
                  <a:cubicBezTo>
                    <a:pt x="22" y="132"/>
                    <a:pt x="10" y="114"/>
                    <a:pt x="0" y="94"/>
                  </a:cubicBezTo>
                  <a:cubicBezTo>
                    <a:pt x="16" y="94"/>
                    <a:pt x="36" y="94"/>
                    <a:pt x="49" y="103"/>
                  </a:cubicBezTo>
                  <a:cubicBezTo>
                    <a:pt x="48" y="95"/>
                    <a:pt x="45" y="87"/>
                    <a:pt x="45" y="79"/>
                  </a:cubicBezTo>
                  <a:close/>
                </a:path>
              </a:pathLst>
            </a:custGeom>
            <a:solidFill>
              <a:srgbClr val="29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9" name="Freeform 78">
              <a:extLst>
                <a:ext uri="{FF2B5EF4-FFF2-40B4-BE49-F238E27FC236}">
                  <a16:creationId xmlns:a16="http://schemas.microsoft.com/office/drawing/2014/main" id="{5E360FC5-060E-4093-8AED-C48C5F1D2C16}"/>
                </a:ext>
              </a:extLst>
            </p:cNvPr>
            <p:cNvSpPr/>
            <p:nvPr/>
          </p:nvSpPr>
          <p:spPr bwMode="auto">
            <a:xfrm>
              <a:off x="1808163" y="4259262"/>
              <a:ext cx="522288" cy="182563"/>
            </a:xfrm>
            <a:custGeom>
              <a:avLst/>
              <a:gdLst>
                <a:gd name="T0" fmla="*/ 43 w 386"/>
                <a:gd name="T1" fmla="*/ 99 h 135"/>
                <a:gd name="T2" fmla="*/ 30 w 386"/>
                <a:gd name="T3" fmla="*/ 55 h 135"/>
                <a:gd name="T4" fmla="*/ 58 w 386"/>
                <a:gd name="T5" fmla="*/ 61 h 135"/>
                <a:gd name="T6" fmla="*/ 87 w 386"/>
                <a:gd name="T7" fmla="*/ 75 h 135"/>
                <a:gd name="T8" fmla="*/ 83 w 386"/>
                <a:gd name="T9" fmla="*/ 24 h 135"/>
                <a:gd name="T10" fmla="*/ 136 w 386"/>
                <a:gd name="T11" fmla="*/ 55 h 135"/>
                <a:gd name="T12" fmla="*/ 139 w 386"/>
                <a:gd name="T13" fmla="*/ 15 h 135"/>
                <a:gd name="T14" fmla="*/ 192 w 386"/>
                <a:gd name="T15" fmla="*/ 50 h 135"/>
                <a:gd name="T16" fmla="*/ 214 w 386"/>
                <a:gd name="T17" fmla="*/ 1 h 135"/>
                <a:gd name="T18" fmla="*/ 244 w 386"/>
                <a:gd name="T19" fmla="*/ 49 h 135"/>
                <a:gd name="T20" fmla="*/ 250 w 386"/>
                <a:gd name="T21" fmla="*/ 26 h 135"/>
                <a:gd name="T22" fmla="*/ 262 w 386"/>
                <a:gd name="T23" fmla="*/ 3 h 135"/>
                <a:gd name="T24" fmla="*/ 276 w 386"/>
                <a:gd name="T25" fmla="*/ 11 h 135"/>
                <a:gd name="T26" fmla="*/ 299 w 386"/>
                <a:gd name="T27" fmla="*/ 58 h 135"/>
                <a:gd name="T28" fmla="*/ 345 w 386"/>
                <a:gd name="T29" fmla="*/ 21 h 135"/>
                <a:gd name="T30" fmla="*/ 350 w 386"/>
                <a:gd name="T31" fmla="*/ 81 h 135"/>
                <a:gd name="T32" fmla="*/ 371 w 386"/>
                <a:gd name="T33" fmla="*/ 74 h 135"/>
                <a:gd name="T34" fmla="*/ 386 w 386"/>
                <a:gd name="T35" fmla="*/ 72 h 135"/>
                <a:gd name="T36" fmla="*/ 330 w 386"/>
                <a:gd name="T37" fmla="*/ 131 h 135"/>
                <a:gd name="T38" fmla="*/ 337 w 386"/>
                <a:gd name="T39" fmla="*/ 98 h 135"/>
                <a:gd name="T40" fmla="*/ 299 w 386"/>
                <a:gd name="T41" fmla="*/ 115 h 135"/>
                <a:gd name="T42" fmla="*/ 292 w 386"/>
                <a:gd name="T43" fmla="*/ 68 h 135"/>
                <a:gd name="T44" fmla="*/ 254 w 386"/>
                <a:gd name="T45" fmla="*/ 104 h 135"/>
                <a:gd name="T46" fmla="*/ 232 w 386"/>
                <a:gd name="T47" fmla="*/ 56 h 135"/>
                <a:gd name="T48" fmla="*/ 207 w 386"/>
                <a:gd name="T49" fmla="*/ 101 h 135"/>
                <a:gd name="T50" fmla="*/ 171 w 386"/>
                <a:gd name="T51" fmla="*/ 53 h 135"/>
                <a:gd name="T52" fmla="*/ 154 w 386"/>
                <a:gd name="T53" fmla="*/ 96 h 135"/>
                <a:gd name="T54" fmla="*/ 126 w 386"/>
                <a:gd name="T55" fmla="*/ 64 h 135"/>
                <a:gd name="T56" fmla="*/ 124 w 386"/>
                <a:gd name="T57" fmla="*/ 112 h 135"/>
                <a:gd name="T58" fmla="*/ 75 w 386"/>
                <a:gd name="T59" fmla="*/ 88 h 135"/>
                <a:gd name="T60" fmla="*/ 82 w 386"/>
                <a:gd name="T61" fmla="*/ 129 h 135"/>
                <a:gd name="T62" fmla="*/ 63 w 386"/>
                <a:gd name="T63" fmla="*/ 122 h 135"/>
                <a:gd name="T64" fmla="*/ 44 w 386"/>
                <a:gd name="T65" fmla="*/ 119 h 135"/>
                <a:gd name="T66" fmla="*/ 45 w 386"/>
                <a:gd name="T67" fmla="*/ 135 h 135"/>
                <a:gd name="T68" fmla="*/ 0 w 386"/>
                <a:gd name="T69" fmla="*/ 94 h 135"/>
                <a:gd name="T70" fmla="*/ 16 w 386"/>
                <a:gd name="T71" fmla="*/ 95 h 135"/>
                <a:gd name="T72" fmla="*/ 43 w 386"/>
                <a:gd name="T73" fmla="*/ 9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6" h="135">
                  <a:moveTo>
                    <a:pt x="43" y="99"/>
                  </a:moveTo>
                  <a:cubicBezTo>
                    <a:pt x="38" y="85"/>
                    <a:pt x="29" y="72"/>
                    <a:pt x="30" y="55"/>
                  </a:cubicBezTo>
                  <a:cubicBezTo>
                    <a:pt x="38" y="54"/>
                    <a:pt x="50" y="59"/>
                    <a:pt x="58" y="61"/>
                  </a:cubicBezTo>
                  <a:cubicBezTo>
                    <a:pt x="67" y="64"/>
                    <a:pt x="79" y="69"/>
                    <a:pt x="87" y="75"/>
                  </a:cubicBezTo>
                  <a:cubicBezTo>
                    <a:pt x="82" y="58"/>
                    <a:pt x="83" y="41"/>
                    <a:pt x="83" y="24"/>
                  </a:cubicBezTo>
                  <a:cubicBezTo>
                    <a:pt x="102" y="32"/>
                    <a:pt x="123" y="39"/>
                    <a:pt x="136" y="55"/>
                  </a:cubicBezTo>
                  <a:cubicBezTo>
                    <a:pt x="134" y="42"/>
                    <a:pt x="136" y="28"/>
                    <a:pt x="139" y="15"/>
                  </a:cubicBezTo>
                  <a:cubicBezTo>
                    <a:pt x="160" y="19"/>
                    <a:pt x="181" y="31"/>
                    <a:pt x="192" y="50"/>
                  </a:cubicBezTo>
                  <a:cubicBezTo>
                    <a:pt x="196" y="33"/>
                    <a:pt x="200" y="13"/>
                    <a:pt x="214" y="1"/>
                  </a:cubicBezTo>
                  <a:cubicBezTo>
                    <a:pt x="229" y="12"/>
                    <a:pt x="237" y="32"/>
                    <a:pt x="244" y="49"/>
                  </a:cubicBezTo>
                  <a:cubicBezTo>
                    <a:pt x="246" y="41"/>
                    <a:pt x="247" y="33"/>
                    <a:pt x="250" y="26"/>
                  </a:cubicBezTo>
                  <a:cubicBezTo>
                    <a:pt x="252" y="20"/>
                    <a:pt x="256" y="6"/>
                    <a:pt x="262" y="3"/>
                  </a:cubicBezTo>
                  <a:cubicBezTo>
                    <a:pt x="268" y="0"/>
                    <a:pt x="272" y="6"/>
                    <a:pt x="276" y="11"/>
                  </a:cubicBezTo>
                  <a:cubicBezTo>
                    <a:pt x="286" y="25"/>
                    <a:pt x="292" y="41"/>
                    <a:pt x="299" y="58"/>
                  </a:cubicBezTo>
                  <a:cubicBezTo>
                    <a:pt x="308" y="45"/>
                    <a:pt x="325" y="19"/>
                    <a:pt x="345" y="21"/>
                  </a:cubicBezTo>
                  <a:cubicBezTo>
                    <a:pt x="355" y="41"/>
                    <a:pt x="348" y="60"/>
                    <a:pt x="350" y="81"/>
                  </a:cubicBezTo>
                  <a:cubicBezTo>
                    <a:pt x="357" y="80"/>
                    <a:pt x="364" y="75"/>
                    <a:pt x="371" y="74"/>
                  </a:cubicBezTo>
                  <a:cubicBezTo>
                    <a:pt x="374" y="73"/>
                    <a:pt x="381" y="72"/>
                    <a:pt x="386" y="72"/>
                  </a:cubicBezTo>
                  <a:cubicBezTo>
                    <a:pt x="370" y="95"/>
                    <a:pt x="351" y="115"/>
                    <a:pt x="330" y="131"/>
                  </a:cubicBezTo>
                  <a:cubicBezTo>
                    <a:pt x="335" y="117"/>
                    <a:pt x="340" y="98"/>
                    <a:pt x="337" y="98"/>
                  </a:cubicBezTo>
                  <a:cubicBezTo>
                    <a:pt x="321" y="97"/>
                    <a:pt x="311" y="106"/>
                    <a:pt x="299" y="115"/>
                  </a:cubicBezTo>
                  <a:cubicBezTo>
                    <a:pt x="295" y="100"/>
                    <a:pt x="299" y="82"/>
                    <a:pt x="292" y="68"/>
                  </a:cubicBezTo>
                  <a:cubicBezTo>
                    <a:pt x="275" y="72"/>
                    <a:pt x="259" y="88"/>
                    <a:pt x="254" y="104"/>
                  </a:cubicBezTo>
                  <a:cubicBezTo>
                    <a:pt x="245" y="88"/>
                    <a:pt x="246" y="69"/>
                    <a:pt x="232" y="56"/>
                  </a:cubicBezTo>
                  <a:cubicBezTo>
                    <a:pt x="216" y="61"/>
                    <a:pt x="210" y="87"/>
                    <a:pt x="207" y="101"/>
                  </a:cubicBezTo>
                  <a:cubicBezTo>
                    <a:pt x="199" y="82"/>
                    <a:pt x="187" y="67"/>
                    <a:pt x="171" y="53"/>
                  </a:cubicBezTo>
                  <a:cubicBezTo>
                    <a:pt x="161" y="61"/>
                    <a:pt x="154" y="83"/>
                    <a:pt x="154" y="96"/>
                  </a:cubicBezTo>
                  <a:cubicBezTo>
                    <a:pt x="149" y="85"/>
                    <a:pt x="137" y="71"/>
                    <a:pt x="126" y="64"/>
                  </a:cubicBezTo>
                  <a:cubicBezTo>
                    <a:pt x="121" y="78"/>
                    <a:pt x="121" y="98"/>
                    <a:pt x="124" y="112"/>
                  </a:cubicBezTo>
                  <a:cubicBezTo>
                    <a:pt x="110" y="100"/>
                    <a:pt x="93" y="91"/>
                    <a:pt x="75" y="88"/>
                  </a:cubicBezTo>
                  <a:cubicBezTo>
                    <a:pt x="75" y="102"/>
                    <a:pt x="76" y="116"/>
                    <a:pt x="82" y="129"/>
                  </a:cubicBezTo>
                  <a:cubicBezTo>
                    <a:pt x="76" y="127"/>
                    <a:pt x="70" y="123"/>
                    <a:pt x="63" y="122"/>
                  </a:cubicBezTo>
                  <a:cubicBezTo>
                    <a:pt x="57" y="121"/>
                    <a:pt x="50" y="121"/>
                    <a:pt x="44" y="119"/>
                  </a:cubicBezTo>
                  <a:cubicBezTo>
                    <a:pt x="44" y="123"/>
                    <a:pt x="44" y="129"/>
                    <a:pt x="45" y="135"/>
                  </a:cubicBezTo>
                  <a:cubicBezTo>
                    <a:pt x="28" y="123"/>
                    <a:pt x="13" y="109"/>
                    <a:pt x="0" y="94"/>
                  </a:cubicBezTo>
                  <a:cubicBezTo>
                    <a:pt x="5" y="94"/>
                    <a:pt x="10" y="94"/>
                    <a:pt x="16" y="95"/>
                  </a:cubicBezTo>
                  <a:cubicBezTo>
                    <a:pt x="25" y="96"/>
                    <a:pt x="34" y="95"/>
                    <a:pt x="43" y="99"/>
                  </a:cubicBezTo>
                  <a:close/>
                </a:path>
              </a:pathLst>
            </a:custGeom>
            <a:solidFill>
              <a:srgbClr val="00A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0" name="Freeform 79">
              <a:extLst>
                <a:ext uri="{FF2B5EF4-FFF2-40B4-BE49-F238E27FC236}">
                  <a16:creationId xmlns:a16="http://schemas.microsoft.com/office/drawing/2014/main" id="{63FCEAEA-B4FB-4851-A7A0-222773AC2E7D}"/>
                </a:ext>
              </a:extLst>
            </p:cNvPr>
            <p:cNvSpPr/>
            <p:nvPr/>
          </p:nvSpPr>
          <p:spPr bwMode="auto">
            <a:xfrm>
              <a:off x="1868488" y="4332287"/>
              <a:ext cx="400050" cy="155575"/>
            </a:xfrm>
            <a:custGeom>
              <a:avLst/>
              <a:gdLst>
                <a:gd name="T0" fmla="*/ 0 w 296"/>
                <a:gd name="T1" fmla="*/ 66 h 115"/>
                <a:gd name="T2" fmla="*/ 19 w 296"/>
                <a:gd name="T3" fmla="*/ 69 h 115"/>
                <a:gd name="T4" fmla="*/ 38 w 296"/>
                <a:gd name="T5" fmla="*/ 76 h 115"/>
                <a:gd name="T6" fmla="*/ 31 w 296"/>
                <a:gd name="T7" fmla="*/ 35 h 115"/>
                <a:gd name="T8" fmla="*/ 80 w 296"/>
                <a:gd name="T9" fmla="*/ 59 h 115"/>
                <a:gd name="T10" fmla="*/ 82 w 296"/>
                <a:gd name="T11" fmla="*/ 11 h 115"/>
                <a:gd name="T12" fmla="*/ 110 w 296"/>
                <a:gd name="T13" fmla="*/ 43 h 115"/>
                <a:gd name="T14" fmla="*/ 127 w 296"/>
                <a:gd name="T15" fmla="*/ 0 h 115"/>
                <a:gd name="T16" fmla="*/ 163 w 296"/>
                <a:gd name="T17" fmla="*/ 48 h 115"/>
                <a:gd name="T18" fmla="*/ 188 w 296"/>
                <a:gd name="T19" fmla="*/ 3 h 115"/>
                <a:gd name="T20" fmla="*/ 210 w 296"/>
                <a:gd name="T21" fmla="*/ 51 h 115"/>
                <a:gd name="T22" fmla="*/ 248 w 296"/>
                <a:gd name="T23" fmla="*/ 15 h 115"/>
                <a:gd name="T24" fmla="*/ 255 w 296"/>
                <a:gd name="T25" fmla="*/ 62 h 115"/>
                <a:gd name="T26" fmla="*/ 293 w 296"/>
                <a:gd name="T27" fmla="*/ 45 h 115"/>
                <a:gd name="T28" fmla="*/ 286 w 296"/>
                <a:gd name="T29" fmla="*/ 78 h 115"/>
                <a:gd name="T30" fmla="*/ 218 w 296"/>
                <a:gd name="T31" fmla="*/ 115 h 115"/>
                <a:gd name="T32" fmla="*/ 219 w 296"/>
                <a:gd name="T33" fmla="*/ 112 h 115"/>
                <a:gd name="T34" fmla="*/ 231 w 296"/>
                <a:gd name="T35" fmla="*/ 93 h 115"/>
                <a:gd name="T36" fmla="*/ 184 w 296"/>
                <a:gd name="T37" fmla="*/ 103 h 115"/>
                <a:gd name="T38" fmla="*/ 184 w 296"/>
                <a:gd name="T39" fmla="*/ 103 h 115"/>
                <a:gd name="T40" fmla="*/ 178 w 296"/>
                <a:gd name="T41" fmla="*/ 62 h 115"/>
                <a:gd name="T42" fmla="*/ 154 w 296"/>
                <a:gd name="T43" fmla="*/ 97 h 115"/>
                <a:gd name="T44" fmla="*/ 128 w 296"/>
                <a:gd name="T45" fmla="*/ 54 h 115"/>
                <a:gd name="T46" fmla="*/ 112 w 296"/>
                <a:gd name="T47" fmla="*/ 105 h 115"/>
                <a:gd name="T48" fmla="*/ 65 w 296"/>
                <a:gd name="T49" fmla="*/ 79 h 115"/>
                <a:gd name="T50" fmla="*/ 76 w 296"/>
                <a:gd name="T51" fmla="*/ 108 h 115"/>
                <a:gd name="T52" fmla="*/ 45 w 296"/>
                <a:gd name="T53" fmla="*/ 105 h 115"/>
                <a:gd name="T54" fmla="*/ 45 w 296"/>
                <a:gd name="T55" fmla="*/ 107 h 115"/>
                <a:gd name="T56" fmla="*/ 1 w 296"/>
                <a:gd name="T57" fmla="*/ 82 h 115"/>
                <a:gd name="T58" fmla="*/ 0 w 296"/>
                <a:gd name="T59" fmla="*/ 6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6" h="115">
                  <a:moveTo>
                    <a:pt x="0" y="66"/>
                  </a:moveTo>
                  <a:cubicBezTo>
                    <a:pt x="6" y="68"/>
                    <a:pt x="13" y="68"/>
                    <a:pt x="19" y="69"/>
                  </a:cubicBezTo>
                  <a:cubicBezTo>
                    <a:pt x="26" y="70"/>
                    <a:pt x="32" y="74"/>
                    <a:pt x="38" y="76"/>
                  </a:cubicBezTo>
                  <a:cubicBezTo>
                    <a:pt x="32" y="63"/>
                    <a:pt x="31" y="49"/>
                    <a:pt x="31" y="35"/>
                  </a:cubicBezTo>
                  <a:cubicBezTo>
                    <a:pt x="49" y="38"/>
                    <a:pt x="66" y="47"/>
                    <a:pt x="80" y="59"/>
                  </a:cubicBezTo>
                  <a:cubicBezTo>
                    <a:pt x="77" y="45"/>
                    <a:pt x="77" y="25"/>
                    <a:pt x="82" y="11"/>
                  </a:cubicBezTo>
                  <a:cubicBezTo>
                    <a:pt x="93" y="18"/>
                    <a:pt x="105" y="32"/>
                    <a:pt x="110" y="43"/>
                  </a:cubicBezTo>
                  <a:cubicBezTo>
                    <a:pt x="110" y="30"/>
                    <a:pt x="117" y="8"/>
                    <a:pt x="127" y="0"/>
                  </a:cubicBezTo>
                  <a:cubicBezTo>
                    <a:pt x="143" y="14"/>
                    <a:pt x="155" y="29"/>
                    <a:pt x="163" y="48"/>
                  </a:cubicBezTo>
                  <a:cubicBezTo>
                    <a:pt x="166" y="34"/>
                    <a:pt x="172" y="8"/>
                    <a:pt x="188" y="3"/>
                  </a:cubicBezTo>
                  <a:cubicBezTo>
                    <a:pt x="202" y="16"/>
                    <a:pt x="201" y="35"/>
                    <a:pt x="210" y="51"/>
                  </a:cubicBezTo>
                  <a:cubicBezTo>
                    <a:pt x="215" y="35"/>
                    <a:pt x="231" y="19"/>
                    <a:pt x="248" y="15"/>
                  </a:cubicBezTo>
                  <a:cubicBezTo>
                    <a:pt x="255" y="29"/>
                    <a:pt x="251" y="47"/>
                    <a:pt x="255" y="62"/>
                  </a:cubicBezTo>
                  <a:cubicBezTo>
                    <a:pt x="267" y="53"/>
                    <a:pt x="277" y="44"/>
                    <a:pt x="293" y="45"/>
                  </a:cubicBezTo>
                  <a:cubicBezTo>
                    <a:pt x="296" y="45"/>
                    <a:pt x="291" y="64"/>
                    <a:pt x="286" y="78"/>
                  </a:cubicBezTo>
                  <a:cubicBezTo>
                    <a:pt x="265" y="94"/>
                    <a:pt x="242" y="107"/>
                    <a:pt x="218" y="115"/>
                  </a:cubicBezTo>
                  <a:cubicBezTo>
                    <a:pt x="218" y="114"/>
                    <a:pt x="219" y="113"/>
                    <a:pt x="219" y="112"/>
                  </a:cubicBezTo>
                  <a:cubicBezTo>
                    <a:pt x="223" y="106"/>
                    <a:pt x="226" y="99"/>
                    <a:pt x="231" y="93"/>
                  </a:cubicBezTo>
                  <a:cubicBezTo>
                    <a:pt x="215" y="95"/>
                    <a:pt x="197" y="94"/>
                    <a:pt x="184" y="103"/>
                  </a:cubicBezTo>
                  <a:cubicBezTo>
                    <a:pt x="184" y="103"/>
                    <a:pt x="184" y="103"/>
                    <a:pt x="184" y="103"/>
                  </a:cubicBezTo>
                  <a:cubicBezTo>
                    <a:pt x="182" y="89"/>
                    <a:pt x="184" y="75"/>
                    <a:pt x="178" y="62"/>
                  </a:cubicBezTo>
                  <a:cubicBezTo>
                    <a:pt x="161" y="66"/>
                    <a:pt x="158" y="82"/>
                    <a:pt x="154" y="97"/>
                  </a:cubicBezTo>
                  <a:cubicBezTo>
                    <a:pt x="153" y="82"/>
                    <a:pt x="144" y="59"/>
                    <a:pt x="128" y="54"/>
                  </a:cubicBezTo>
                  <a:cubicBezTo>
                    <a:pt x="118" y="70"/>
                    <a:pt x="112" y="85"/>
                    <a:pt x="112" y="105"/>
                  </a:cubicBezTo>
                  <a:cubicBezTo>
                    <a:pt x="105" y="89"/>
                    <a:pt x="80" y="81"/>
                    <a:pt x="65" y="79"/>
                  </a:cubicBezTo>
                  <a:cubicBezTo>
                    <a:pt x="65" y="90"/>
                    <a:pt x="71" y="99"/>
                    <a:pt x="76" y="108"/>
                  </a:cubicBezTo>
                  <a:cubicBezTo>
                    <a:pt x="70" y="104"/>
                    <a:pt x="47" y="93"/>
                    <a:pt x="45" y="105"/>
                  </a:cubicBezTo>
                  <a:cubicBezTo>
                    <a:pt x="45" y="105"/>
                    <a:pt x="45" y="106"/>
                    <a:pt x="45" y="107"/>
                  </a:cubicBezTo>
                  <a:cubicBezTo>
                    <a:pt x="29" y="100"/>
                    <a:pt x="14" y="92"/>
                    <a:pt x="1" y="82"/>
                  </a:cubicBezTo>
                  <a:cubicBezTo>
                    <a:pt x="0" y="76"/>
                    <a:pt x="0" y="70"/>
                    <a:pt x="0" y="66"/>
                  </a:cubicBezTo>
                  <a:close/>
                </a:path>
              </a:pathLst>
            </a:custGeom>
            <a:solidFill>
              <a:srgbClr val="048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1" name="Freeform 80">
              <a:extLst>
                <a:ext uri="{FF2B5EF4-FFF2-40B4-BE49-F238E27FC236}">
                  <a16:creationId xmlns:a16="http://schemas.microsoft.com/office/drawing/2014/main" id="{89175AF7-20AD-4838-B9ED-A3F606CA5FB7}"/>
                </a:ext>
              </a:extLst>
            </p:cNvPr>
            <p:cNvSpPr/>
            <p:nvPr/>
          </p:nvSpPr>
          <p:spPr bwMode="auto">
            <a:xfrm>
              <a:off x="1928813" y="4405312"/>
              <a:ext cx="250825" cy="101600"/>
            </a:xfrm>
            <a:custGeom>
              <a:avLst/>
              <a:gdLst>
                <a:gd name="T0" fmla="*/ 0 w 186"/>
                <a:gd name="T1" fmla="*/ 51 h 76"/>
                <a:gd name="T2" fmla="*/ 31 w 186"/>
                <a:gd name="T3" fmla="*/ 54 h 76"/>
                <a:gd name="T4" fmla="*/ 20 w 186"/>
                <a:gd name="T5" fmla="*/ 25 h 76"/>
                <a:gd name="T6" fmla="*/ 67 w 186"/>
                <a:gd name="T7" fmla="*/ 51 h 76"/>
                <a:gd name="T8" fmla="*/ 83 w 186"/>
                <a:gd name="T9" fmla="*/ 0 h 76"/>
                <a:gd name="T10" fmla="*/ 109 w 186"/>
                <a:gd name="T11" fmla="*/ 43 h 76"/>
                <a:gd name="T12" fmla="*/ 133 w 186"/>
                <a:gd name="T13" fmla="*/ 8 h 76"/>
                <a:gd name="T14" fmla="*/ 139 w 186"/>
                <a:gd name="T15" fmla="*/ 49 h 76"/>
                <a:gd name="T16" fmla="*/ 139 w 186"/>
                <a:gd name="T17" fmla="*/ 49 h 76"/>
                <a:gd name="T18" fmla="*/ 139 w 186"/>
                <a:gd name="T19" fmla="*/ 49 h 76"/>
                <a:gd name="T20" fmla="*/ 186 w 186"/>
                <a:gd name="T21" fmla="*/ 39 h 76"/>
                <a:gd name="T22" fmla="*/ 174 w 186"/>
                <a:gd name="T23" fmla="*/ 58 h 76"/>
                <a:gd name="T24" fmla="*/ 173 w 186"/>
                <a:gd name="T25" fmla="*/ 61 h 76"/>
                <a:gd name="T26" fmla="*/ 110 w 186"/>
                <a:gd name="T27" fmla="*/ 74 h 76"/>
                <a:gd name="T28" fmla="*/ 0 w 186"/>
                <a:gd name="T29" fmla="*/ 53 h 76"/>
                <a:gd name="T30" fmla="*/ 0 w 186"/>
                <a:gd name="T31" fmla="*/ 5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76">
                  <a:moveTo>
                    <a:pt x="0" y="51"/>
                  </a:moveTo>
                  <a:cubicBezTo>
                    <a:pt x="2" y="39"/>
                    <a:pt x="25" y="50"/>
                    <a:pt x="31" y="54"/>
                  </a:cubicBezTo>
                  <a:cubicBezTo>
                    <a:pt x="26" y="45"/>
                    <a:pt x="20" y="36"/>
                    <a:pt x="20" y="25"/>
                  </a:cubicBezTo>
                  <a:cubicBezTo>
                    <a:pt x="35" y="27"/>
                    <a:pt x="60" y="35"/>
                    <a:pt x="67" y="51"/>
                  </a:cubicBezTo>
                  <a:cubicBezTo>
                    <a:pt x="67" y="31"/>
                    <a:pt x="73" y="16"/>
                    <a:pt x="83" y="0"/>
                  </a:cubicBezTo>
                  <a:cubicBezTo>
                    <a:pt x="99" y="5"/>
                    <a:pt x="108" y="28"/>
                    <a:pt x="109" y="43"/>
                  </a:cubicBezTo>
                  <a:cubicBezTo>
                    <a:pt x="113" y="28"/>
                    <a:pt x="116" y="12"/>
                    <a:pt x="133" y="8"/>
                  </a:cubicBezTo>
                  <a:cubicBezTo>
                    <a:pt x="139" y="21"/>
                    <a:pt x="137" y="35"/>
                    <a:pt x="139" y="49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52" y="40"/>
                    <a:pt x="170" y="41"/>
                    <a:pt x="186" y="39"/>
                  </a:cubicBezTo>
                  <a:cubicBezTo>
                    <a:pt x="181" y="45"/>
                    <a:pt x="178" y="52"/>
                    <a:pt x="174" y="58"/>
                  </a:cubicBezTo>
                  <a:cubicBezTo>
                    <a:pt x="174" y="59"/>
                    <a:pt x="173" y="60"/>
                    <a:pt x="173" y="61"/>
                  </a:cubicBezTo>
                  <a:cubicBezTo>
                    <a:pt x="153" y="68"/>
                    <a:pt x="132" y="72"/>
                    <a:pt x="110" y="74"/>
                  </a:cubicBezTo>
                  <a:cubicBezTo>
                    <a:pt x="71" y="76"/>
                    <a:pt x="34" y="68"/>
                    <a:pt x="0" y="53"/>
                  </a:cubicBezTo>
                  <a:cubicBezTo>
                    <a:pt x="0" y="52"/>
                    <a:pt x="0" y="51"/>
                    <a:pt x="0" y="51"/>
                  </a:cubicBezTo>
                  <a:close/>
                </a:path>
              </a:pathLst>
            </a:custGeom>
            <a:solidFill>
              <a:srgbClr val="017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2" name="Freeform 81">
              <a:extLst>
                <a:ext uri="{FF2B5EF4-FFF2-40B4-BE49-F238E27FC236}">
                  <a16:creationId xmlns:a16="http://schemas.microsoft.com/office/drawing/2014/main" id="{CC920353-21DF-43E9-A0F6-59CBD07D229B}"/>
                </a:ext>
              </a:extLst>
            </p:cNvPr>
            <p:cNvSpPr/>
            <p:nvPr/>
          </p:nvSpPr>
          <p:spPr bwMode="auto">
            <a:xfrm>
              <a:off x="2938463" y="3744912"/>
              <a:ext cx="5245100" cy="2405063"/>
            </a:xfrm>
            <a:custGeom>
              <a:avLst/>
              <a:gdLst>
                <a:gd name="T0" fmla="*/ 0 w 3883"/>
                <a:gd name="T1" fmla="*/ 1778 h 1778"/>
                <a:gd name="T2" fmla="*/ 1764 w 3883"/>
                <a:gd name="T3" fmla="*/ 20 h 1778"/>
                <a:gd name="T4" fmla="*/ 3883 w 3883"/>
                <a:gd name="T5" fmla="*/ 1778 h 1778"/>
                <a:gd name="T6" fmla="*/ 0 w 3883"/>
                <a:gd name="T7" fmla="*/ 1778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83" h="1778">
                  <a:moveTo>
                    <a:pt x="0" y="1778"/>
                  </a:moveTo>
                  <a:cubicBezTo>
                    <a:pt x="0" y="1778"/>
                    <a:pt x="283" y="39"/>
                    <a:pt x="1764" y="20"/>
                  </a:cubicBezTo>
                  <a:cubicBezTo>
                    <a:pt x="3342" y="0"/>
                    <a:pt x="3883" y="1778"/>
                    <a:pt x="3883" y="1778"/>
                  </a:cubicBezTo>
                  <a:lnTo>
                    <a:pt x="0" y="1778"/>
                  </a:lnTo>
                  <a:close/>
                </a:path>
              </a:pathLst>
            </a:custGeom>
            <a:solidFill>
              <a:srgbClr val="FFF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3" name="Freeform 82">
              <a:extLst>
                <a:ext uri="{FF2B5EF4-FFF2-40B4-BE49-F238E27FC236}">
                  <a16:creationId xmlns:a16="http://schemas.microsoft.com/office/drawing/2014/main" id="{8B7F9A6B-8B4C-4327-84B0-DB1B0E8F2A6B}"/>
                </a:ext>
              </a:extLst>
            </p:cNvPr>
            <p:cNvSpPr/>
            <p:nvPr/>
          </p:nvSpPr>
          <p:spPr bwMode="auto">
            <a:xfrm>
              <a:off x="2938463" y="3811587"/>
              <a:ext cx="4995863" cy="2346325"/>
            </a:xfrm>
            <a:custGeom>
              <a:avLst/>
              <a:gdLst>
                <a:gd name="T0" fmla="*/ 0 w 3698"/>
                <a:gd name="T1" fmla="*/ 1729 h 1735"/>
                <a:gd name="T2" fmla="*/ 876 w 3698"/>
                <a:gd name="T3" fmla="*/ 322 h 1735"/>
                <a:gd name="T4" fmla="*/ 1781 w 3698"/>
                <a:gd name="T5" fmla="*/ 15 h 1735"/>
                <a:gd name="T6" fmla="*/ 2802 w 3698"/>
                <a:gd name="T7" fmla="*/ 320 h 1735"/>
                <a:gd name="T8" fmla="*/ 3698 w 3698"/>
                <a:gd name="T9" fmla="*/ 1735 h 1735"/>
                <a:gd name="T10" fmla="*/ 0 w 3698"/>
                <a:gd name="T11" fmla="*/ 172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98" h="1735">
                  <a:moveTo>
                    <a:pt x="0" y="1729"/>
                  </a:moveTo>
                  <a:cubicBezTo>
                    <a:pt x="0" y="1729"/>
                    <a:pt x="88" y="799"/>
                    <a:pt x="876" y="322"/>
                  </a:cubicBezTo>
                  <a:cubicBezTo>
                    <a:pt x="1176" y="141"/>
                    <a:pt x="1390" y="25"/>
                    <a:pt x="1781" y="15"/>
                  </a:cubicBezTo>
                  <a:cubicBezTo>
                    <a:pt x="2296" y="0"/>
                    <a:pt x="2511" y="157"/>
                    <a:pt x="2802" y="320"/>
                  </a:cubicBezTo>
                  <a:cubicBezTo>
                    <a:pt x="3657" y="799"/>
                    <a:pt x="3698" y="1735"/>
                    <a:pt x="3698" y="1735"/>
                  </a:cubicBezTo>
                  <a:lnTo>
                    <a:pt x="0" y="1729"/>
                  </a:lnTo>
                  <a:close/>
                </a:path>
              </a:pathLst>
            </a:custGeom>
            <a:solidFill>
              <a:srgbClr val="B3D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4" name="Freeform 83">
              <a:extLst>
                <a:ext uri="{FF2B5EF4-FFF2-40B4-BE49-F238E27FC236}">
                  <a16:creationId xmlns:a16="http://schemas.microsoft.com/office/drawing/2014/main" id="{09951336-7068-438E-A324-670C07AB9E0F}"/>
                </a:ext>
              </a:extLst>
            </p:cNvPr>
            <p:cNvSpPr/>
            <p:nvPr/>
          </p:nvSpPr>
          <p:spPr bwMode="auto">
            <a:xfrm>
              <a:off x="2938463" y="3894137"/>
              <a:ext cx="4995863" cy="2263775"/>
            </a:xfrm>
            <a:custGeom>
              <a:avLst/>
              <a:gdLst>
                <a:gd name="T0" fmla="*/ 0 w 3698"/>
                <a:gd name="T1" fmla="*/ 1667 h 1673"/>
                <a:gd name="T2" fmla="*/ 597 w 3698"/>
                <a:gd name="T3" fmla="*/ 542 h 1673"/>
                <a:gd name="T4" fmla="*/ 1852 w 3698"/>
                <a:gd name="T5" fmla="*/ 39 h 1673"/>
                <a:gd name="T6" fmla="*/ 3698 w 3698"/>
                <a:gd name="T7" fmla="*/ 1673 h 1673"/>
                <a:gd name="T8" fmla="*/ 0 w 3698"/>
                <a:gd name="T9" fmla="*/ 1667 h 1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8" h="1673">
                  <a:moveTo>
                    <a:pt x="0" y="1667"/>
                  </a:moveTo>
                  <a:cubicBezTo>
                    <a:pt x="0" y="1667"/>
                    <a:pt x="63" y="974"/>
                    <a:pt x="597" y="542"/>
                  </a:cubicBezTo>
                  <a:cubicBezTo>
                    <a:pt x="899" y="297"/>
                    <a:pt x="1348" y="0"/>
                    <a:pt x="1852" y="39"/>
                  </a:cubicBezTo>
                  <a:cubicBezTo>
                    <a:pt x="3499" y="168"/>
                    <a:pt x="3698" y="1673"/>
                    <a:pt x="3698" y="1673"/>
                  </a:cubicBezTo>
                  <a:lnTo>
                    <a:pt x="0" y="1667"/>
                  </a:lnTo>
                  <a:close/>
                </a:path>
              </a:pathLst>
            </a:custGeom>
            <a:solidFill>
              <a:srgbClr val="6BA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5" name="Freeform 84">
              <a:extLst>
                <a:ext uri="{FF2B5EF4-FFF2-40B4-BE49-F238E27FC236}">
                  <a16:creationId xmlns:a16="http://schemas.microsoft.com/office/drawing/2014/main" id="{1911DF9D-9277-44F3-93CC-F54BE4368DEB}"/>
                </a:ext>
              </a:extLst>
            </p:cNvPr>
            <p:cNvSpPr/>
            <p:nvPr/>
          </p:nvSpPr>
          <p:spPr bwMode="auto">
            <a:xfrm>
              <a:off x="3459163" y="4329112"/>
              <a:ext cx="3503613" cy="1489075"/>
            </a:xfrm>
            <a:custGeom>
              <a:avLst/>
              <a:gdLst>
                <a:gd name="T0" fmla="*/ 214 w 2594"/>
                <a:gd name="T1" fmla="*/ 1101 h 1101"/>
                <a:gd name="T2" fmla="*/ 467 w 2594"/>
                <a:gd name="T3" fmla="*/ 592 h 1101"/>
                <a:gd name="T4" fmla="*/ 1414 w 2594"/>
                <a:gd name="T5" fmla="*/ 118 h 1101"/>
                <a:gd name="T6" fmla="*/ 2353 w 2594"/>
                <a:gd name="T7" fmla="*/ 971 h 1101"/>
                <a:gd name="T8" fmla="*/ 214 w 2594"/>
                <a:gd name="T9" fmla="*/ 1101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4" h="1101">
                  <a:moveTo>
                    <a:pt x="214" y="1101"/>
                  </a:moveTo>
                  <a:cubicBezTo>
                    <a:pt x="214" y="1101"/>
                    <a:pt x="0" y="1095"/>
                    <a:pt x="467" y="592"/>
                  </a:cubicBezTo>
                  <a:cubicBezTo>
                    <a:pt x="617" y="430"/>
                    <a:pt x="1031" y="157"/>
                    <a:pt x="1414" y="118"/>
                  </a:cubicBezTo>
                  <a:cubicBezTo>
                    <a:pt x="2594" y="0"/>
                    <a:pt x="2353" y="971"/>
                    <a:pt x="2353" y="971"/>
                  </a:cubicBezTo>
                  <a:lnTo>
                    <a:pt x="214" y="1101"/>
                  </a:lnTo>
                  <a:close/>
                </a:path>
              </a:pathLst>
            </a:custGeom>
            <a:solidFill>
              <a:srgbClr val="518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6" name="Freeform 85">
              <a:extLst>
                <a:ext uri="{FF2B5EF4-FFF2-40B4-BE49-F238E27FC236}">
                  <a16:creationId xmlns:a16="http://schemas.microsoft.com/office/drawing/2014/main" id="{27FCA468-5D01-4C22-9684-CE5849C48BEB}"/>
                </a:ext>
              </a:extLst>
            </p:cNvPr>
            <p:cNvSpPr/>
            <p:nvPr/>
          </p:nvSpPr>
          <p:spPr bwMode="auto">
            <a:xfrm>
              <a:off x="4313238" y="4086225"/>
              <a:ext cx="157163" cy="346075"/>
            </a:xfrm>
            <a:custGeom>
              <a:avLst/>
              <a:gdLst>
                <a:gd name="T0" fmla="*/ 0 w 116"/>
                <a:gd name="T1" fmla="*/ 29 h 256"/>
                <a:gd name="T2" fmla="*/ 15 w 116"/>
                <a:gd name="T3" fmla="*/ 237 h 256"/>
                <a:gd name="T4" fmla="*/ 70 w 116"/>
                <a:gd name="T5" fmla="*/ 250 h 256"/>
                <a:gd name="T6" fmla="*/ 112 w 116"/>
                <a:gd name="T7" fmla="*/ 214 h 256"/>
                <a:gd name="T8" fmla="*/ 42 w 116"/>
                <a:gd name="T9" fmla="*/ 13 h 256"/>
                <a:gd name="T10" fmla="*/ 0 w 116"/>
                <a:gd name="T11" fmla="*/ 2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256">
                  <a:moveTo>
                    <a:pt x="0" y="29"/>
                  </a:moveTo>
                  <a:cubicBezTo>
                    <a:pt x="6" y="45"/>
                    <a:pt x="10" y="213"/>
                    <a:pt x="15" y="237"/>
                  </a:cubicBezTo>
                  <a:cubicBezTo>
                    <a:pt x="16" y="243"/>
                    <a:pt x="43" y="256"/>
                    <a:pt x="70" y="250"/>
                  </a:cubicBezTo>
                  <a:cubicBezTo>
                    <a:pt x="99" y="244"/>
                    <a:pt x="108" y="226"/>
                    <a:pt x="112" y="214"/>
                  </a:cubicBezTo>
                  <a:cubicBezTo>
                    <a:pt x="116" y="203"/>
                    <a:pt x="53" y="58"/>
                    <a:pt x="42" y="13"/>
                  </a:cubicBezTo>
                  <a:cubicBezTo>
                    <a:pt x="14" y="0"/>
                    <a:pt x="6" y="18"/>
                    <a:pt x="0" y="29"/>
                  </a:cubicBezTo>
                  <a:close/>
                </a:path>
              </a:pathLst>
            </a:custGeom>
            <a:solidFill>
              <a:srgbClr val="7F6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7" name="Freeform 86">
              <a:extLst>
                <a:ext uri="{FF2B5EF4-FFF2-40B4-BE49-F238E27FC236}">
                  <a16:creationId xmlns:a16="http://schemas.microsoft.com/office/drawing/2014/main" id="{1F2C3806-2F7D-4280-97C1-6912EF8D2F0C}"/>
                </a:ext>
              </a:extLst>
            </p:cNvPr>
            <p:cNvSpPr/>
            <p:nvPr/>
          </p:nvSpPr>
          <p:spPr bwMode="auto">
            <a:xfrm>
              <a:off x="4318001" y="4124325"/>
              <a:ext cx="138113" cy="279400"/>
            </a:xfrm>
            <a:custGeom>
              <a:avLst/>
              <a:gdLst>
                <a:gd name="T0" fmla="*/ 6 w 102"/>
                <a:gd name="T1" fmla="*/ 3 h 206"/>
                <a:gd name="T2" fmla="*/ 8 w 102"/>
                <a:gd name="T3" fmla="*/ 30 h 206"/>
                <a:gd name="T4" fmla="*/ 22 w 102"/>
                <a:gd name="T5" fmla="*/ 54 h 206"/>
                <a:gd name="T6" fmla="*/ 63 w 102"/>
                <a:gd name="T7" fmla="*/ 96 h 206"/>
                <a:gd name="T8" fmla="*/ 94 w 102"/>
                <a:gd name="T9" fmla="*/ 146 h 206"/>
                <a:gd name="T10" fmla="*/ 101 w 102"/>
                <a:gd name="T11" fmla="*/ 175 h 206"/>
                <a:gd name="T12" fmla="*/ 102 w 102"/>
                <a:gd name="T13" fmla="*/ 189 h 206"/>
                <a:gd name="T14" fmla="*/ 100 w 102"/>
                <a:gd name="T15" fmla="*/ 204 h 206"/>
                <a:gd name="T16" fmla="*/ 97 w 102"/>
                <a:gd name="T17" fmla="*/ 206 h 206"/>
                <a:gd name="T18" fmla="*/ 96 w 102"/>
                <a:gd name="T19" fmla="*/ 203 h 206"/>
                <a:gd name="T20" fmla="*/ 95 w 102"/>
                <a:gd name="T21" fmla="*/ 175 h 206"/>
                <a:gd name="T22" fmla="*/ 88 w 102"/>
                <a:gd name="T23" fmla="*/ 148 h 206"/>
                <a:gd name="T24" fmla="*/ 58 w 102"/>
                <a:gd name="T25" fmla="*/ 100 h 206"/>
                <a:gd name="T26" fmla="*/ 17 w 102"/>
                <a:gd name="T27" fmla="*/ 58 h 206"/>
                <a:gd name="T28" fmla="*/ 3 w 102"/>
                <a:gd name="T29" fmla="*/ 32 h 206"/>
                <a:gd name="T30" fmla="*/ 2 w 102"/>
                <a:gd name="T31" fmla="*/ 2 h 206"/>
                <a:gd name="T32" fmla="*/ 2 w 102"/>
                <a:gd name="T33" fmla="*/ 2 h 206"/>
                <a:gd name="T34" fmla="*/ 5 w 102"/>
                <a:gd name="T35" fmla="*/ 0 h 206"/>
                <a:gd name="T36" fmla="*/ 6 w 102"/>
                <a:gd name="T37" fmla="*/ 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206">
                  <a:moveTo>
                    <a:pt x="6" y="3"/>
                  </a:moveTo>
                  <a:cubicBezTo>
                    <a:pt x="4" y="12"/>
                    <a:pt x="4" y="22"/>
                    <a:pt x="8" y="30"/>
                  </a:cubicBezTo>
                  <a:cubicBezTo>
                    <a:pt x="11" y="39"/>
                    <a:pt x="16" y="47"/>
                    <a:pt x="22" y="54"/>
                  </a:cubicBezTo>
                  <a:cubicBezTo>
                    <a:pt x="34" y="69"/>
                    <a:pt x="49" y="81"/>
                    <a:pt x="63" y="96"/>
                  </a:cubicBezTo>
                  <a:cubicBezTo>
                    <a:pt x="76" y="110"/>
                    <a:pt x="87" y="127"/>
                    <a:pt x="94" y="146"/>
                  </a:cubicBezTo>
                  <a:cubicBezTo>
                    <a:pt x="98" y="155"/>
                    <a:pt x="100" y="165"/>
                    <a:pt x="101" y="175"/>
                  </a:cubicBezTo>
                  <a:cubicBezTo>
                    <a:pt x="102" y="179"/>
                    <a:pt x="102" y="184"/>
                    <a:pt x="102" y="189"/>
                  </a:cubicBezTo>
                  <a:cubicBezTo>
                    <a:pt x="102" y="194"/>
                    <a:pt x="101" y="200"/>
                    <a:pt x="100" y="204"/>
                  </a:cubicBezTo>
                  <a:cubicBezTo>
                    <a:pt x="99" y="205"/>
                    <a:pt x="98" y="206"/>
                    <a:pt x="97" y="206"/>
                  </a:cubicBezTo>
                  <a:cubicBezTo>
                    <a:pt x="96" y="205"/>
                    <a:pt x="96" y="204"/>
                    <a:pt x="96" y="203"/>
                  </a:cubicBezTo>
                  <a:cubicBezTo>
                    <a:pt x="98" y="194"/>
                    <a:pt x="97" y="185"/>
                    <a:pt x="95" y="175"/>
                  </a:cubicBezTo>
                  <a:cubicBezTo>
                    <a:pt x="94" y="166"/>
                    <a:pt x="91" y="157"/>
                    <a:pt x="88" y="148"/>
                  </a:cubicBezTo>
                  <a:cubicBezTo>
                    <a:pt x="81" y="130"/>
                    <a:pt x="71" y="114"/>
                    <a:pt x="58" y="100"/>
                  </a:cubicBezTo>
                  <a:cubicBezTo>
                    <a:pt x="45" y="86"/>
                    <a:pt x="30" y="73"/>
                    <a:pt x="17" y="58"/>
                  </a:cubicBezTo>
                  <a:cubicBezTo>
                    <a:pt x="11" y="50"/>
                    <a:pt x="6" y="42"/>
                    <a:pt x="3" y="32"/>
                  </a:cubicBezTo>
                  <a:cubicBezTo>
                    <a:pt x="0" y="22"/>
                    <a:pt x="0" y="1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6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8" name="Freeform 87">
              <a:extLst>
                <a:ext uri="{FF2B5EF4-FFF2-40B4-BE49-F238E27FC236}">
                  <a16:creationId xmlns:a16="http://schemas.microsoft.com/office/drawing/2014/main" id="{3A820973-A823-447B-B65C-AA17B8AE4FBC}"/>
                </a:ext>
              </a:extLst>
            </p:cNvPr>
            <p:cNvSpPr/>
            <p:nvPr/>
          </p:nvSpPr>
          <p:spPr bwMode="auto">
            <a:xfrm>
              <a:off x="4330701" y="4122737"/>
              <a:ext cx="87313" cy="112713"/>
            </a:xfrm>
            <a:custGeom>
              <a:avLst/>
              <a:gdLst>
                <a:gd name="T0" fmla="*/ 7 w 64"/>
                <a:gd name="T1" fmla="*/ 3 h 83"/>
                <a:gd name="T2" fmla="*/ 7 w 64"/>
                <a:gd name="T3" fmla="*/ 15 h 83"/>
                <a:gd name="T4" fmla="*/ 9 w 64"/>
                <a:gd name="T5" fmla="*/ 27 h 83"/>
                <a:gd name="T6" fmla="*/ 22 w 64"/>
                <a:gd name="T7" fmla="*/ 48 h 83"/>
                <a:gd name="T8" fmla="*/ 42 w 64"/>
                <a:gd name="T9" fmla="*/ 65 h 83"/>
                <a:gd name="T10" fmla="*/ 53 w 64"/>
                <a:gd name="T11" fmla="*/ 71 h 83"/>
                <a:gd name="T12" fmla="*/ 64 w 64"/>
                <a:gd name="T13" fmla="*/ 79 h 83"/>
                <a:gd name="T14" fmla="*/ 64 w 64"/>
                <a:gd name="T15" fmla="*/ 82 h 83"/>
                <a:gd name="T16" fmla="*/ 61 w 64"/>
                <a:gd name="T17" fmla="*/ 82 h 83"/>
                <a:gd name="T18" fmla="*/ 50 w 64"/>
                <a:gd name="T19" fmla="*/ 75 h 83"/>
                <a:gd name="T20" fmla="*/ 39 w 64"/>
                <a:gd name="T21" fmla="*/ 69 h 83"/>
                <a:gd name="T22" fmla="*/ 18 w 64"/>
                <a:gd name="T23" fmla="*/ 52 h 83"/>
                <a:gd name="T24" fmla="*/ 4 w 64"/>
                <a:gd name="T25" fmla="*/ 29 h 83"/>
                <a:gd name="T26" fmla="*/ 3 w 64"/>
                <a:gd name="T27" fmla="*/ 2 h 83"/>
                <a:gd name="T28" fmla="*/ 3 w 64"/>
                <a:gd name="T29" fmla="*/ 2 h 83"/>
                <a:gd name="T30" fmla="*/ 6 w 64"/>
                <a:gd name="T31" fmla="*/ 1 h 83"/>
                <a:gd name="T32" fmla="*/ 7 w 64"/>
                <a:gd name="T33" fmla="*/ 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83">
                  <a:moveTo>
                    <a:pt x="7" y="3"/>
                  </a:moveTo>
                  <a:cubicBezTo>
                    <a:pt x="7" y="7"/>
                    <a:pt x="7" y="11"/>
                    <a:pt x="7" y="15"/>
                  </a:cubicBezTo>
                  <a:cubicBezTo>
                    <a:pt x="7" y="19"/>
                    <a:pt x="8" y="23"/>
                    <a:pt x="9" y="27"/>
                  </a:cubicBezTo>
                  <a:cubicBezTo>
                    <a:pt x="11" y="35"/>
                    <a:pt x="16" y="42"/>
                    <a:pt x="22" y="48"/>
                  </a:cubicBezTo>
                  <a:cubicBezTo>
                    <a:pt x="28" y="55"/>
                    <a:pt x="34" y="60"/>
                    <a:pt x="42" y="65"/>
                  </a:cubicBezTo>
                  <a:cubicBezTo>
                    <a:pt x="45" y="67"/>
                    <a:pt x="49" y="69"/>
                    <a:pt x="53" y="71"/>
                  </a:cubicBezTo>
                  <a:cubicBezTo>
                    <a:pt x="56" y="74"/>
                    <a:pt x="60" y="76"/>
                    <a:pt x="64" y="79"/>
                  </a:cubicBezTo>
                  <a:cubicBezTo>
                    <a:pt x="64" y="80"/>
                    <a:pt x="64" y="81"/>
                    <a:pt x="64" y="82"/>
                  </a:cubicBezTo>
                  <a:cubicBezTo>
                    <a:pt x="63" y="83"/>
                    <a:pt x="62" y="83"/>
                    <a:pt x="61" y="82"/>
                  </a:cubicBezTo>
                  <a:cubicBezTo>
                    <a:pt x="58" y="79"/>
                    <a:pt x="54" y="77"/>
                    <a:pt x="50" y="75"/>
                  </a:cubicBezTo>
                  <a:cubicBezTo>
                    <a:pt x="46" y="73"/>
                    <a:pt x="43" y="71"/>
                    <a:pt x="39" y="69"/>
                  </a:cubicBezTo>
                  <a:cubicBezTo>
                    <a:pt x="31" y="64"/>
                    <a:pt x="24" y="59"/>
                    <a:pt x="18" y="52"/>
                  </a:cubicBezTo>
                  <a:cubicBezTo>
                    <a:pt x="12" y="46"/>
                    <a:pt x="6" y="38"/>
                    <a:pt x="4" y="29"/>
                  </a:cubicBezTo>
                  <a:cubicBezTo>
                    <a:pt x="1" y="20"/>
                    <a:pt x="0" y="1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9" name="Freeform 88">
              <a:extLst>
                <a:ext uri="{FF2B5EF4-FFF2-40B4-BE49-F238E27FC236}">
                  <a16:creationId xmlns:a16="http://schemas.microsoft.com/office/drawing/2014/main" id="{05E28FA2-9FEB-4908-973D-A25496E8E4CB}"/>
                </a:ext>
              </a:extLst>
            </p:cNvPr>
            <p:cNvSpPr/>
            <p:nvPr/>
          </p:nvSpPr>
          <p:spPr bwMode="auto">
            <a:xfrm>
              <a:off x="4354513" y="4116387"/>
              <a:ext cx="36513" cy="47625"/>
            </a:xfrm>
            <a:custGeom>
              <a:avLst/>
              <a:gdLst>
                <a:gd name="T0" fmla="*/ 6 w 27"/>
                <a:gd name="T1" fmla="*/ 2 h 35"/>
                <a:gd name="T2" fmla="*/ 7 w 27"/>
                <a:gd name="T3" fmla="*/ 11 h 35"/>
                <a:gd name="T4" fmla="*/ 11 w 27"/>
                <a:gd name="T5" fmla="*/ 19 h 35"/>
                <a:gd name="T6" fmla="*/ 26 w 27"/>
                <a:gd name="T7" fmla="*/ 31 h 35"/>
                <a:gd name="T8" fmla="*/ 26 w 27"/>
                <a:gd name="T9" fmla="*/ 31 h 35"/>
                <a:gd name="T10" fmla="*/ 27 w 27"/>
                <a:gd name="T11" fmla="*/ 33 h 35"/>
                <a:gd name="T12" fmla="*/ 24 w 27"/>
                <a:gd name="T13" fmla="*/ 34 h 35"/>
                <a:gd name="T14" fmla="*/ 15 w 27"/>
                <a:gd name="T15" fmla="*/ 30 h 35"/>
                <a:gd name="T16" fmla="*/ 7 w 27"/>
                <a:gd name="T17" fmla="*/ 22 h 35"/>
                <a:gd name="T18" fmla="*/ 2 w 27"/>
                <a:gd name="T19" fmla="*/ 13 h 35"/>
                <a:gd name="T20" fmla="*/ 2 w 27"/>
                <a:gd name="T21" fmla="*/ 2 h 35"/>
                <a:gd name="T22" fmla="*/ 2 w 27"/>
                <a:gd name="T23" fmla="*/ 2 h 35"/>
                <a:gd name="T24" fmla="*/ 4 w 27"/>
                <a:gd name="T25" fmla="*/ 0 h 35"/>
                <a:gd name="T26" fmla="*/ 6 w 27"/>
                <a:gd name="T27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5">
                  <a:moveTo>
                    <a:pt x="6" y="2"/>
                  </a:moveTo>
                  <a:cubicBezTo>
                    <a:pt x="6" y="5"/>
                    <a:pt x="6" y="8"/>
                    <a:pt x="7" y="11"/>
                  </a:cubicBezTo>
                  <a:cubicBezTo>
                    <a:pt x="8" y="14"/>
                    <a:pt x="10" y="17"/>
                    <a:pt x="11" y="19"/>
                  </a:cubicBezTo>
                  <a:cubicBezTo>
                    <a:pt x="15" y="24"/>
                    <a:pt x="20" y="28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1"/>
                    <a:pt x="27" y="32"/>
                    <a:pt x="27" y="33"/>
                  </a:cubicBezTo>
                  <a:cubicBezTo>
                    <a:pt x="26" y="34"/>
                    <a:pt x="25" y="35"/>
                    <a:pt x="24" y="34"/>
                  </a:cubicBezTo>
                  <a:cubicBezTo>
                    <a:pt x="21" y="33"/>
                    <a:pt x="18" y="32"/>
                    <a:pt x="15" y="30"/>
                  </a:cubicBezTo>
                  <a:cubicBezTo>
                    <a:pt x="12" y="28"/>
                    <a:pt x="9" y="25"/>
                    <a:pt x="7" y="22"/>
                  </a:cubicBezTo>
                  <a:cubicBezTo>
                    <a:pt x="5" y="19"/>
                    <a:pt x="3" y="16"/>
                    <a:pt x="2" y="13"/>
                  </a:cubicBezTo>
                  <a:cubicBezTo>
                    <a:pt x="1" y="9"/>
                    <a:pt x="0" y="5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1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0" name="Freeform 89">
              <a:extLst>
                <a:ext uri="{FF2B5EF4-FFF2-40B4-BE49-F238E27FC236}">
                  <a16:creationId xmlns:a16="http://schemas.microsoft.com/office/drawing/2014/main" id="{AC674217-826C-4C93-A2E6-638EF958B2B6}"/>
                </a:ext>
              </a:extLst>
            </p:cNvPr>
            <p:cNvSpPr/>
            <p:nvPr/>
          </p:nvSpPr>
          <p:spPr bwMode="auto">
            <a:xfrm>
              <a:off x="4348163" y="4291012"/>
              <a:ext cx="60325" cy="138113"/>
            </a:xfrm>
            <a:custGeom>
              <a:avLst/>
              <a:gdLst>
                <a:gd name="T0" fmla="*/ 21 w 45"/>
                <a:gd name="T1" fmla="*/ 101 h 102"/>
                <a:gd name="T2" fmla="*/ 5 w 45"/>
                <a:gd name="T3" fmla="*/ 66 h 102"/>
                <a:gd name="T4" fmla="*/ 2 w 45"/>
                <a:gd name="T5" fmla="*/ 28 h 102"/>
                <a:gd name="T6" fmla="*/ 8 w 45"/>
                <a:gd name="T7" fmla="*/ 9 h 102"/>
                <a:gd name="T8" fmla="*/ 16 w 45"/>
                <a:gd name="T9" fmla="*/ 3 h 102"/>
                <a:gd name="T10" fmla="*/ 27 w 45"/>
                <a:gd name="T11" fmla="*/ 1 h 102"/>
                <a:gd name="T12" fmla="*/ 37 w 45"/>
                <a:gd name="T13" fmla="*/ 7 h 102"/>
                <a:gd name="T14" fmla="*/ 39 w 45"/>
                <a:gd name="T15" fmla="*/ 8 h 102"/>
                <a:gd name="T16" fmla="*/ 39 w 45"/>
                <a:gd name="T17" fmla="*/ 10 h 102"/>
                <a:gd name="T18" fmla="*/ 40 w 45"/>
                <a:gd name="T19" fmla="*/ 10 h 102"/>
                <a:gd name="T20" fmla="*/ 43 w 45"/>
                <a:gd name="T21" fmla="*/ 15 h 102"/>
                <a:gd name="T22" fmla="*/ 44 w 45"/>
                <a:gd name="T23" fmla="*/ 35 h 102"/>
                <a:gd name="T24" fmla="*/ 42 w 45"/>
                <a:gd name="T25" fmla="*/ 37 h 102"/>
                <a:gd name="T26" fmla="*/ 40 w 45"/>
                <a:gd name="T27" fmla="*/ 35 h 102"/>
                <a:gd name="T28" fmla="*/ 40 w 45"/>
                <a:gd name="T29" fmla="*/ 35 h 102"/>
                <a:gd name="T30" fmla="*/ 38 w 45"/>
                <a:gd name="T31" fmla="*/ 17 h 102"/>
                <a:gd name="T32" fmla="*/ 36 w 45"/>
                <a:gd name="T33" fmla="*/ 14 h 102"/>
                <a:gd name="T34" fmla="*/ 35 w 45"/>
                <a:gd name="T35" fmla="*/ 13 h 102"/>
                <a:gd name="T36" fmla="*/ 34 w 45"/>
                <a:gd name="T37" fmla="*/ 12 h 102"/>
                <a:gd name="T38" fmla="*/ 33 w 45"/>
                <a:gd name="T39" fmla="*/ 11 h 102"/>
                <a:gd name="T40" fmla="*/ 26 w 45"/>
                <a:gd name="T41" fmla="*/ 7 h 102"/>
                <a:gd name="T42" fmla="*/ 13 w 45"/>
                <a:gd name="T43" fmla="*/ 13 h 102"/>
                <a:gd name="T44" fmla="*/ 6 w 45"/>
                <a:gd name="T45" fmla="*/ 29 h 102"/>
                <a:gd name="T46" fmla="*/ 9 w 45"/>
                <a:gd name="T47" fmla="*/ 65 h 102"/>
                <a:gd name="T48" fmla="*/ 24 w 45"/>
                <a:gd name="T49" fmla="*/ 98 h 102"/>
                <a:gd name="T50" fmla="*/ 24 w 45"/>
                <a:gd name="T51" fmla="*/ 101 h 102"/>
                <a:gd name="T52" fmla="*/ 21 w 45"/>
                <a:gd name="T53" fmla="*/ 101 h 102"/>
                <a:gd name="T54" fmla="*/ 21 w 45"/>
                <a:gd name="T55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" h="102">
                  <a:moveTo>
                    <a:pt x="21" y="101"/>
                  </a:moveTo>
                  <a:cubicBezTo>
                    <a:pt x="14" y="90"/>
                    <a:pt x="9" y="78"/>
                    <a:pt x="5" y="66"/>
                  </a:cubicBezTo>
                  <a:cubicBezTo>
                    <a:pt x="2" y="54"/>
                    <a:pt x="0" y="41"/>
                    <a:pt x="2" y="28"/>
                  </a:cubicBezTo>
                  <a:cubicBezTo>
                    <a:pt x="2" y="22"/>
                    <a:pt x="4" y="15"/>
                    <a:pt x="8" y="9"/>
                  </a:cubicBezTo>
                  <a:cubicBezTo>
                    <a:pt x="10" y="7"/>
                    <a:pt x="13" y="4"/>
                    <a:pt x="16" y="3"/>
                  </a:cubicBezTo>
                  <a:cubicBezTo>
                    <a:pt x="20" y="1"/>
                    <a:pt x="24" y="0"/>
                    <a:pt x="27" y="1"/>
                  </a:cubicBezTo>
                  <a:cubicBezTo>
                    <a:pt x="31" y="2"/>
                    <a:pt x="34" y="4"/>
                    <a:pt x="37" y="7"/>
                  </a:cubicBezTo>
                  <a:cubicBezTo>
                    <a:pt x="37" y="7"/>
                    <a:pt x="38" y="8"/>
                    <a:pt x="39" y="8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1" y="12"/>
                    <a:pt x="42" y="14"/>
                    <a:pt x="43" y="15"/>
                  </a:cubicBezTo>
                  <a:cubicBezTo>
                    <a:pt x="45" y="22"/>
                    <a:pt x="45" y="29"/>
                    <a:pt x="44" y="35"/>
                  </a:cubicBezTo>
                  <a:cubicBezTo>
                    <a:pt x="44" y="36"/>
                    <a:pt x="43" y="37"/>
                    <a:pt x="42" y="37"/>
                  </a:cubicBezTo>
                  <a:cubicBezTo>
                    <a:pt x="41" y="37"/>
                    <a:pt x="40" y="36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29"/>
                    <a:pt x="40" y="22"/>
                    <a:pt x="38" y="17"/>
                  </a:cubicBezTo>
                  <a:cubicBezTo>
                    <a:pt x="37" y="16"/>
                    <a:pt x="36" y="15"/>
                    <a:pt x="36" y="14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3" y="11"/>
                    <a:pt x="33" y="11"/>
                  </a:cubicBezTo>
                  <a:cubicBezTo>
                    <a:pt x="31" y="9"/>
                    <a:pt x="29" y="8"/>
                    <a:pt x="26" y="7"/>
                  </a:cubicBezTo>
                  <a:cubicBezTo>
                    <a:pt x="21" y="6"/>
                    <a:pt x="16" y="9"/>
                    <a:pt x="13" y="13"/>
                  </a:cubicBezTo>
                  <a:cubicBezTo>
                    <a:pt x="9" y="17"/>
                    <a:pt x="6" y="23"/>
                    <a:pt x="6" y="29"/>
                  </a:cubicBezTo>
                  <a:cubicBezTo>
                    <a:pt x="4" y="41"/>
                    <a:pt x="6" y="53"/>
                    <a:pt x="9" y="65"/>
                  </a:cubicBezTo>
                  <a:cubicBezTo>
                    <a:pt x="12" y="77"/>
                    <a:pt x="17" y="88"/>
                    <a:pt x="24" y="98"/>
                  </a:cubicBezTo>
                  <a:cubicBezTo>
                    <a:pt x="25" y="99"/>
                    <a:pt x="24" y="101"/>
                    <a:pt x="24" y="101"/>
                  </a:cubicBezTo>
                  <a:cubicBezTo>
                    <a:pt x="23" y="102"/>
                    <a:pt x="21" y="102"/>
                    <a:pt x="21" y="101"/>
                  </a:cubicBezTo>
                  <a:cubicBezTo>
                    <a:pt x="21" y="101"/>
                    <a:pt x="21" y="101"/>
                    <a:pt x="21" y="10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1" name="Freeform 90">
              <a:extLst>
                <a:ext uri="{FF2B5EF4-FFF2-40B4-BE49-F238E27FC236}">
                  <a16:creationId xmlns:a16="http://schemas.microsoft.com/office/drawing/2014/main" id="{335F0D1D-385E-4646-A97C-025FD9C9C8A0}"/>
                </a:ext>
              </a:extLst>
            </p:cNvPr>
            <p:cNvSpPr/>
            <p:nvPr/>
          </p:nvSpPr>
          <p:spPr bwMode="auto">
            <a:xfrm>
              <a:off x="4375151" y="4365625"/>
              <a:ext cx="23813" cy="63500"/>
            </a:xfrm>
            <a:custGeom>
              <a:avLst/>
              <a:gdLst>
                <a:gd name="T0" fmla="*/ 14 w 18"/>
                <a:gd name="T1" fmla="*/ 47 h 47"/>
                <a:gd name="T2" fmla="*/ 5 w 18"/>
                <a:gd name="T3" fmla="*/ 34 h 47"/>
                <a:gd name="T4" fmla="*/ 1 w 18"/>
                <a:gd name="T5" fmla="*/ 19 h 47"/>
                <a:gd name="T6" fmla="*/ 0 w 18"/>
                <a:gd name="T7" fmla="*/ 11 h 47"/>
                <a:gd name="T8" fmla="*/ 4 w 18"/>
                <a:gd name="T9" fmla="*/ 3 h 47"/>
                <a:gd name="T10" fmla="*/ 8 w 18"/>
                <a:gd name="T11" fmla="*/ 0 h 47"/>
                <a:gd name="T12" fmla="*/ 14 w 18"/>
                <a:gd name="T13" fmla="*/ 1 h 47"/>
                <a:gd name="T14" fmla="*/ 18 w 18"/>
                <a:gd name="T15" fmla="*/ 9 h 47"/>
                <a:gd name="T16" fmla="*/ 16 w 18"/>
                <a:gd name="T17" fmla="*/ 11 h 47"/>
                <a:gd name="T18" fmla="*/ 14 w 18"/>
                <a:gd name="T19" fmla="*/ 10 h 47"/>
                <a:gd name="T20" fmla="*/ 14 w 18"/>
                <a:gd name="T21" fmla="*/ 10 h 47"/>
                <a:gd name="T22" fmla="*/ 11 w 18"/>
                <a:gd name="T23" fmla="*/ 6 h 47"/>
                <a:gd name="T24" fmla="*/ 8 w 18"/>
                <a:gd name="T25" fmla="*/ 7 h 47"/>
                <a:gd name="T26" fmla="*/ 7 w 18"/>
                <a:gd name="T27" fmla="*/ 18 h 47"/>
                <a:gd name="T28" fmla="*/ 11 w 18"/>
                <a:gd name="T29" fmla="*/ 31 h 47"/>
                <a:gd name="T30" fmla="*/ 17 w 18"/>
                <a:gd name="T31" fmla="*/ 44 h 47"/>
                <a:gd name="T32" fmla="*/ 16 w 18"/>
                <a:gd name="T33" fmla="*/ 47 h 47"/>
                <a:gd name="T34" fmla="*/ 14 w 18"/>
                <a:gd name="T3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47">
                  <a:moveTo>
                    <a:pt x="14" y="47"/>
                  </a:moveTo>
                  <a:cubicBezTo>
                    <a:pt x="10" y="43"/>
                    <a:pt x="7" y="38"/>
                    <a:pt x="5" y="34"/>
                  </a:cubicBezTo>
                  <a:cubicBezTo>
                    <a:pt x="3" y="29"/>
                    <a:pt x="1" y="24"/>
                    <a:pt x="1" y="19"/>
                  </a:cubicBezTo>
                  <a:cubicBezTo>
                    <a:pt x="0" y="17"/>
                    <a:pt x="0" y="14"/>
                    <a:pt x="0" y="11"/>
                  </a:cubicBezTo>
                  <a:cubicBezTo>
                    <a:pt x="1" y="8"/>
                    <a:pt x="1" y="5"/>
                    <a:pt x="4" y="3"/>
                  </a:cubicBezTo>
                  <a:cubicBezTo>
                    <a:pt x="5" y="1"/>
                    <a:pt x="7" y="0"/>
                    <a:pt x="8" y="0"/>
                  </a:cubicBezTo>
                  <a:cubicBezTo>
                    <a:pt x="10" y="0"/>
                    <a:pt x="12" y="0"/>
                    <a:pt x="14" y="1"/>
                  </a:cubicBezTo>
                  <a:cubicBezTo>
                    <a:pt x="17" y="3"/>
                    <a:pt x="18" y="6"/>
                    <a:pt x="18" y="9"/>
                  </a:cubicBezTo>
                  <a:cubicBezTo>
                    <a:pt x="18" y="10"/>
                    <a:pt x="18" y="11"/>
                    <a:pt x="16" y="11"/>
                  </a:cubicBezTo>
                  <a:cubicBezTo>
                    <a:pt x="15" y="11"/>
                    <a:pt x="15" y="11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3" y="6"/>
                    <a:pt x="11" y="6"/>
                  </a:cubicBezTo>
                  <a:cubicBezTo>
                    <a:pt x="10" y="5"/>
                    <a:pt x="9" y="5"/>
                    <a:pt x="8" y="7"/>
                  </a:cubicBezTo>
                  <a:cubicBezTo>
                    <a:pt x="6" y="9"/>
                    <a:pt x="6" y="14"/>
                    <a:pt x="7" y="18"/>
                  </a:cubicBezTo>
                  <a:cubicBezTo>
                    <a:pt x="8" y="23"/>
                    <a:pt x="9" y="27"/>
                    <a:pt x="11" y="31"/>
                  </a:cubicBezTo>
                  <a:cubicBezTo>
                    <a:pt x="12" y="36"/>
                    <a:pt x="15" y="40"/>
                    <a:pt x="17" y="44"/>
                  </a:cubicBezTo>
                  <a:cubicBezTo>
                    <a:pt x="17" y="45"/>
                    <a:pt x="17" y="46"/>
                    <a:pt x="16" y="47"/>
                  </a:cubicBezTo>
                  <a:cubicBezTo>
                    <a:pt x="15" y="47"/>
                    <a:pt x="14" y="47"/>
                    <a:pt x="14" y="47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2" name="Freeform 91">
              <a:extLst>
                <a:ext uri="{FF2B5EF4-FFF2-40B4-BE49-F238E27FC236}">
                  <a16:creationId xmlns:a16="http://schemas.microsoft.com/office/drawing/2014/main" id="{65FEC9D0-D7BA-4A7D-8A1C-ECE45BA8131C}"/>
                </a:ext>
              </a:extLst>
            </p:cNvPr>
            <p:cNvSpPr/>
            <p:nvPr/>
          </p:nvSpPr>
          <p:spPr bwMode="auto">
            <a:xfrm>
              <a:off x="3941763" y="3556000"/>
              <a:ext cx="661988" cy="622300"/>
            </a:xfrm>
            <a:custGeom>
              <a:avLst/>
              <a:gdLst>
                <a:gd name="T0" fmla="*/ 456 w 491"/>
                <a:gd name="T1" fmla="*/ 160 h 461"/>
                <a:gd name="T2" fmla="*/ 310 w 491"/>
                <a:gd name="T3" fmla="*/ 422 h 461"/>
                <a:gd name="T4" fmla="*/ 36 w 491"/>
                <a:gd name="T5" fmla="*/ 301 h 461"/>
                <a:gd name="T6" fmla="*/ 182 w 491"/>
                <a:gd name="T7" fmla="*/ 39 h 461"/>
                <a:gd name="T8" fmla="*/ 456 w 491"/>
                <a:gd name="T9" fmla="*/ 16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461">
                  <a:moveTo>
                    <a:pt x="456" y="160"/>
                  </a:moveTo>
                  <a:cubicBezTo>
                    <a:pt x="491" y="266"/>
                    <a:pt x="426" y="383"/>
                    <a:pt x="310" y="422"/>
                  </a:cubicBezTo>
                  <a:cubicBezTo>
                    <a:pt x="194" y="461"/>
                    <a:pt x="71" y="407"/>
                    <a:pt x="36" y="301"/>
                  </a:cubicBezTo>
                  <a:cubicBezTo>
                    <a:pt x="0" y="195"/>
                    <a:pt x="66" y="78"/>
                    <a:pt x="182" y="39"/>
                  </a:cubicBezTo>
                  <a:cubicBezTo>
                    <a:pt x="298" y="0"/>
                    <a:pt x="421" y="55"/>
                    <a:pt x="456" y="160"/>
                  </a:cubicBezTo>
                  <a:close/>
                </a:path>
              </a:pathLst>
            </a:custGeom>
            <a:solidFill>
              <a:srgbClr val="287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3" name="Freeform 92">
              <a:extLst>
                <a:ext uri="{FF2B5EF4-FFF2-40B4-BE49-F238E27FC236}">
                  <a16:creationId xmlns:a16="http://schemas.microsoft.com/office/drawing/2014/main" id="{E870B748-20B4-44C5-8359-A4A476C4DEC3}"/>
                </a:ext>
              </a:extLst>
            </p:cNvPr>
            <p:cNvSpPr/>
            <p:nvPr/>
          </p:nvSpPr>
          <p:spPr bwMode="auto">
            <a:xfrm>
              <a:off x="3995738" y="3617912"/>
              <a:ext cx="541338" cy="511175"/>
            </a:xfrm>
            <a:custGeom>
              <a:avLst/>
              <a:gdLst>
                <a:gd name="T0" fmla="*/ 86 w 401"/>
                <a:gd name="T1" fmla="*/ 73 h 378"/>
                <a:gd name="T2" fmla="*/ 97 w 401"/>
                <a:gd name="T3" fmla="*/ 34 h 378"/>
                <a:gd name="T4" fmla="*/ 130 w 401"/>
                <a:gd name="T5" fmla="*/ 45 h 378"/>
                <a:gd name="T6" fmla="*/ 157 w 401"/>
                <a:gd name="T7" fmla="*/ 7 h 378"/>
                <a:gd name="T8" fmla="*/ 187 w 401"/>
                <a:gd name="T9" fmla="*/ 29 h 378"/>
                <a:gd name="T10" fmla="*/ 237 w 401"/>
                <a:gd name="T11" fmla="*/ 10 h 378"/>
                <a:gd name="T12" fmla="*/ 256 w 401"/>
                <a:gd name="T13" fmla="*/ 46 h 378"/>
                <a:gd name="T14" fmla="*/ 298 w 401"/>
                <a:gd name="T15" fmla="*/ 28 h 378"/>
                <a:gd name="T16" fmla="*/ 305 w 401"/>
                <a:gd name="T17" fmla="*/ 57 h 378"/>
                <a:gd name="T18" fmla="*/ 350 w 401"/>
                <a:gd name="T19" fmla="*/ 72 h 378"/>
                <a:gd name="T20" fmla="*/ 353 w 401"/>
                <a:gd name="T21" fmla="*/ 119 h 378"/>
                <a:gd name="T22" fmla="*/ 394 w 401"/>
                <a:gd name="T23" fmla="*/ 132 h 378"/>
                <a:gd name="T24" fmla="*/ 376 w 401"/>
                <a:gd name="T25" fmla="*/ 162 h 378"/>
                <a:gd name="T26" fmla="*/ 389 w 401"/>
                <a:gd name="T27" fmla="*/ 220 h 378"/>
                <a:gd name="T28" fmla="*/ 353 w 401"/>
                <a:gd name="T29" fmla="*/ 245 h 378"/>
                <a:gd name="T30" fmla="*/ 361 w 401"/>
                <a:gd name="T31" fmla="*/ 293 h 378"/>
                <a:gd name="T32" fmla="*/ 302 w 401"/>
                <a:gd name="T33" fmla="*/ 302 h 378"/>
                <a:gd name="T34" fmla="*/ 296 w 401"/>
                <a:gd name="T35" fmla="*/ 348 h 378"/>
                <a:gd name="T36" fmla="*/ 258 w 401"/>
                <a:gd name="T37" fmla="*/ 335 h 378"/>
                <a:gd name="T38" fmla="*/ 206 w 401"/>
                <a:gd name="T39" fmla="*/ 378 h 378"/>
                <a:gd name="T40" fmla="*/ 164 w 401"/>
                <a:gd name="T41" fmla="*/ 335 h 378"/>
                <a:gd name="T42" fmla="*/ 126 w 401"/>
                <a:gd name="T43" fmla="*/ 360 h 378"/>
                <a:gd name="T44" fmla="*/ 110 w 401"/>
                <a:gd name="T45" fmla="*/ 313 h 378"/>
                <a:gd name="T46" fmla="*/ 63 w 401"/>
                <a:gd name="T47" fmla="*/ 316 h 378"/>
                <a:gd name="T48" fmla="*/ 51 w 401"/>
                <a:gd name="T49" fmla="*/ 250 h 378"/>
                <a:gd name="T50" fmla="*/ 1 w 401"/>
                <a:gd name="T51" fmla="*/ 220 h 378"/>
                <a:gd name="T52" fmla="*/ 36 w 401"/>
                <a:gd name="T53" fmla="*/ 194 h 378"/>
                <a:gd name="T54" fmla="*/ 14 w 401"/>
                <a:gd name="T55" fmla="*/ 145 h 378"/>
                <a:gd name="T56" fmla="*/ 43 w 401"/>
                <a:gd name="T57" fmla="*/ 137 h 378"/>
                <a:gd name="T58" fmla="*/ 43 w 401"/>
                <a:gd name="T59" fmla="*/ 83 h 378"/>
                <a:gd name="T60" fmla="*/ 86 w 401"/>
                <a:gd name="T61" fmla="*/ 7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1" h="378">
                  <a:moveTo>
                    <a:pt x="86" y="73"/>
                  </a:moveTo>
                  <a:cubicBezTo>
                    <a:pt x="96" y="63"/>
                    <a:pt x="81" y="41"/>
                    <a:pt x="97" y="34"/>
                  </a:cubicBezTo>
                  <a:cubicBezTo>
                    <a:pt x="111" y="27"/>
                    <a:pt x="118" y="47"/>
                    <a:pt x="130" y="45"/>
                  </a:cubicBezTo>
                  <a:cubicBezTo>
                    <a:pt x="146" y="42"/>
                    <a:pt x="144" y="9"/>
                    <a:pt x="157" y="7"/>
                  </a:cubicBezTo>
                  <a:cubicBezTo>
                    <a:pt x="169" y="5"/>
                    <a:pt x="174" y="25"/>
                    <a:pt x="187" y="29"/>
                  </a:cubicBezTo>
                  <a:cubicBezTo>
                    <a:pt x="207" y="36"/>
                    <a:pt x="220" y="0"/>
                    <a:pt x="237" y="10"/>
                  </a:cubicBezTo>
                  <a:cubicBezTo>
                    <a:pt x="247" y="17"/>
                    <a:pt x="236" y="42"/>
                    <a:pt x="256" y="46"/>
                  </a:cubicBezTo>
                  <a:cubicBezTo>
                    <a:pt x="270" y="49"/>
                    <a:pt x="288" y="24"/>
                    <a:pt x="298" y="28"/>
                  </a:cubicBezTo>
                  <a:cubicBezTo>
                    <a:pt x="310" y="32"/>
                    <a:pt x="300" y="47"/>
                    <a:pt x="305" y="57"/>
                  </a:cubicBezTo>
                  <a:cubicBezTo>
                    <a:pt x="317" y="76"/>
                    <a:pt x="343" y="55"/>
                    <a:pt x="350" y="72"/>
                  </a:cubicBezTo>
                  <a:cubicBezTo>
                    <a:pt x="355" y="85"/>
                    <a:pt x="340" y="105"/>
                    <a:pt x="353" y="119"/>
                  </a:cubicBezTo>
                  <a:cubicBezTo>
                    <a:pt x="361" y="128"/>
                    <a:pt x="389" y="121"/>
                    <a:pt x="394" y="132"/>
                  </a:cubicBezTo>
                  <a:cubicBezTo>
                    <a:pt x="401" y="146"/>
                    <a:pt x="381" y="151"/>
                    <a:pt x="376" y="162"/>
                  </a:cubicBezTo>
                  <a:cubicBezTo>
                    <a:pt x="362" y="193"/>
                    <a:pt x="399" y="193"/>
                    <a:pt x="389" y="220"/>
                  </a:cubicBezTo>
                  <a:cubicBezTo>
                    <a:pt x="384" y="234"/>
                    <a:pt x="359" y="233"/>
                    <a:pt x="353" y="245"/>
                  </a:cubicBezTo>
                  <a:cubicBezTo>
                    <a:pt x="345" y="260"/>
                    <a:pt x="371" y="281"/>
                    <a:pt x="361" y="293"/>
                  </a:cubicBezTo>
                  <a:cubicBezTo>
                    <a:pt x="346" y="311"/>
                    <a:pt x="320" y="280"/>
                    <a:pt x="302" y="302"/>
                  </a:cubicBezTo>
                  <a:cubicBezTo>
                    <a:pt x="293" y="312"/>
                    <a:pt x="309" y="338"/>
                    <a:pt x="296" y="348"/>
                  </a:cubicBezTo>
                  <a:cubicBezTo>
                    <a:pt x="280" y="361"/>
                    <a:pt x="271" y="340"/>
                    <a:pt x="258" y="335"/>
                  </a:cubicBezTo>
                  <a:cubicBezTo>
                    <a:pt x="213" y="321"/>
                    <a:pt x="243" y="378"/>
                    <a:pt x="206" y="378"/>
                  </a:cubicBezTo>
                  <a:cubicBezTo>
                    <a:pt x="170" y="377"/>
                    <a:pt x="185" y="327"/>
                    <a:pt x="164" y="335"/>
                  </a:cubicBezTo>
                  <a:cubicBezTo>
                    <a:pt x="153" y="339"/>
                    <a:pt x="141" y="365"/>
                    <a:pt x="126" y="360"/>
                  </a:cubicBezTo>
                  <a:cubicBezTo>
                    <a:pt x="112" y="354"/>
                    <a:pt x="123" y="319"/>
                    <a:pt x="110" y="313"/>
                  </a:cubicBezTo>
                  <a:cubicBezTo>
                    <a:pt x="92" y="303"/>
                    <a:pt x="96" y="317"/>
                    <a:pt x="63" y="316"/>
                  </a:cubicBezTo>
                  <a:cubicBezTo>
                    <a:pt x="20" y="315"/>
                    <a:pt x="63" y="268"/>
                    <a:pt x="51" y="250"/>
                  </a:cubicBezTo>
                  <a:cubicBezTo>
                    <a:pt x="40" y="235"/>
                    <a:pt x="2" y="241"/>
                    <a:pt x="1" y="220"/>
                  </a:cubicBezTo>
                  <a:cubicBezTo>
                    <a:pt x="0" y="203"/>
                    <a:pt x="32" y="205"/>
                    <a:pt x="36" y="194"/>
                  </a:cubicBezTo>
                  <a:cubicBezTo>
                    <a:pt x="43" y="176"/>
                    <a:pt x="6" y="158"/>
                    <a:pt x="14" y="145"/>
                  </a:cubicBezTo>
                  <a:cubicBezTo>
                    <a:pt x="19" y="136"/>
                    <a:pt x="38" y="144"/>
                    <a:pt x="43" y="137"/>
                  </a:cubicBezTo>
                  <a:cubicBezTo>
                    <a:pt x="54" y="121"/>
                    <a:pt x="23" y="97"/>
                    <a:pt x="43" y="83"/>
                  </a:cubicBezTo>
                  <a:cubicBezTo>
                    <a:pt x="49" y="79"/>
                    <a:pt x="66" y="94"/>
                    <a:pt x="86" y="73"/>
                  </a:cubicBezTo>
                  <a:close/>
                </a:path>
              </a:pathLst>
            </a:custGeom>
            <a:solidFill>
              <a:srgbClr val="529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4" name="Freeform 93">
              <a:extLst>
                <a:ext uri="{FF2B5EF4-FFF2-40B4-BE49-F238E27FC236}">
                  <a16:creationId xmlns:a16="http://schemas.microsoft.com/office/drawing/2014/main" id="{1E47E29B-EACE-41BF-9B36-43E96010B596}"/>
                </a:ext>
              </a:extLst>
            </p:cNvPr>
            <p:cNvSpPr/>
            <p:nvPr/>
          </p:nvSpPr>
          <p:spPr bwMode="auto">
            <a:xfrm>
              <a:off x="4073526" y="3678237"/>
              <a:ext cx="398463" cy="363538"/>
            </a:xfrm>
            <a:custGeom>
              <a:avLst/>
              <a:gdLst>
                <a:gd name="T0" fmla="*/ 41 w 295"/>
                <a:gd name="T1" fmla="*/ 88 h 269"/>
                <a:gd name="T2" fmla="*/ 6 w 295"/>
                <a:gd name="T3" fmla="*/ 105 h 269"/>
                <a:gd name="T4" fmla="*/ 30 w 295"/>
                <a:gd name="T5" fmla="*/ 142 h 269"/>
                <a:gd name="T6" fmla="*/ 2 w 295"/>
                <a:gd name="T7" fmla="*/ 170 h 269"/>
                <a:gd name="T8" fmla="*/ 42 w 295"/>
                <a:gd name="T9" fmla="*/ 186 h 269"/>
                <a:gd name="T10" fmla="*/ 48 w 295"/>
                <a:gd name="T11" fmla="*/ 229 h 269"/>
                <a:gd name="T12" fmla="*/ 90 w 295"/>
                <a:gd name="T13" fmla="*/ 223 h 269"/>
                <a:gd name="T14" fmla="*/ 116 w 295"/>
                <a:gd name="T15" fmla="*/ 267 h 269"/>
                <a:gd name="T16" fmla="*/ 146 w 295"/>
                <a:gd name="T17" fmla="*/ 234 h 269"/>
                <a:gd name="T18" fmla="*/ 184 w 295"/>
                <a:gd name="T19" fmla="*/ 264 h 269"/>
                <a:gd name="T20" fmla="*/ 201 w 295"/>
                <a:gd name="T21" fmla="*/ 221 h 269"/>
                <a:gd name="T22" fmla="*/ 255 w 295"/>
                <a:gd name="T23" fmla="*/ 214 h 269"/>
                <a:gd name="T24" fmla="*/ 252 w 295"/>
                <a:gd name="T25" fmla="*/ 158 h 269"/>
                <a:gd name="T26" fmla="*/ 290 w 295"/>
                <a:gd name="T27" fmla="*/ 124 h 269"/>
                <a:gd name="T28" fmla="*/ 252 w 295"/>
                <a:gd name="T29" fmla="*/ 95 h 269"/>
                <a:gd name="T30" fmla="*/ 264 w 295"/>
                <a:gd name="T31" fmla="*/ 56 h 269"/>
                <a:gd name="T32" fmla="*/ 224 w 295"/>
                <a:gd name="T33" fmla="*/ 57 h 269"/>
                <a:gd name="T34" fmla="*/ 209 w 295"/>
                <a:gd name="T35" fmla="*/ 22 h 269"/>
                <a:gd name="T36" fmla="*/ 163 w 295"/>
                <a:gd name="T37" fmla="*/ 38 h 269"/>
                <a:gd name="T38" fmla="*/ 135 w 295"/>
                <a:gd name="T39" fmla="*/ 8 h 269"/>
                <a:gd name="T40" fmla="*/ 115 w 295"/>
                <a:gd name="T41" fmla="*/ 50 h 269"/>
                <a:gd name="T42" fmla="*/ 82 w 295"/>
                <a:gd name="T43" fmla="*/ 25 h 269"/>
                <a:gd name="T44" fmla="*/ 77 w 295"/>
                <a:gd name="T45" fmla="*/ 67 h 269"/>
                <a:gd name="T46" fmla="*/ 38 w 295"/>
                <a:gd name="T47" fmla="*/ 53 h 269"/>
                <a:gd name="T48" fmla="*/ 41 w 295"/>
                <a:gd name="T49" fmla="*/ 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5" h="269">
                  <a:moveTo>
                    <a:pt x="41" y="88"/>
                  </a:moveTo>
                  <a:cubicBezTo>
                    <a:pt x="39" y="93"/>
                    <a:pt x="11" y="92"/>
                    <a:pt x="6" y="105"/>
                  </a:cubicBezTo>
                  <a:cubicBezTo>
                    <a:pt x="0" y="121"/>
                    <a:pt x="30" y="135"/>
                    <a:pt x="30" y="142"/>
                  </a:cubicBezTo>
                  <a:cubicBezTo>
                    <a:pt x="29" y="150"/>
                    <a:pt x="0" y="152"/>
                    <a:pt x="2" y="170"/>
                  </a:cubicBezTo>
                  <a:cubicBezTo>
                    <a:pt x="5" y="190"/>
                    <a:pt x="35" y="175"/>
                    <a:pt x="42" y="186"/>
                  </a:cubicBezTo>
                  <a:cubicBezTo>
                    <a:pt x="54" y="204"/>
                    <a:pt x="31" y="220"/>
                    <a:pt x="48" y="229"/>
                  </a:cubicBezTo>
                  <a:cubicBezTo>
                    <a:pt x="57" y="233"/>
                    <a:pt x="77" y="215"/>
                    <a:pt x="90" y="223"/>
                  </a:cubicBezTo>
                  <a:cubicBezTo>
                    <a:pt x="107" y="235"/>
                    <a:pt x="98" y="264"/>
                    <a:pt x="116" y="267"/>
                  </a:cubicBezTo>
                  <a:cubicBezTo>
                    <a:pt x="127" y="269"/>
                    <a:pt x="128" y="237"/>
                    <a:pt x="146" y="234"/>
                  </a:cubicBezTo>
                  <a:cubicBezTo>
                    <a:pt x="162" y="231"/>
                    <a:pt x="173" y="266"/>
                    <a:pt x="184" y="264"/>
                  </a:cubicBezTo>
                  <a:cubicBezTo>
                    <a:pt x="196" y="261"/>
                    <a:pt x="185" y="236"/>
                    <a:pt x="201" y="221"/>
                  </a:cubicBezTo>
                  <a:cubicBezTo>
                    <a:pt x="215" y="207"/>
                    <a:pt x="243" y="233"/>
                    <a:pt x="255" y="214"/>
                  </a:cubicBezTo>
                  <a:cubicBezTo>
                    <a:pt x="265" y="197"/>
                    <a:pt x="245" y="172"/>
                    <a:pt x="252" y="158"/>
                  </a:cubicBezTo>
                  <a:cubicBezTo>
                    <a:pt x="259" y="144"/>
                    <a:pt x="295" y="146"/>
                    <a:pt x="290" y="124"/>
                  </a:cubicBezTo>
                  <a:cubicBezTo>
                    <a:pt x="287" y="112"/>
                    <a:pt x="254" y="108"/>
                    <a:pt x="252" y="95"/>
                  </a:cubicBezTo>
                  <a:cubicBezTo>
                    <a:pt x="251" y="84"/>
                    <a:pt x="277" y="68"/>
                    <a:pt x="264" y="56"/>
                  </a:cubicBezTo>
                  <a:cubicBezTo>
                    <a:pt x="256" y="47"/>
                    <a:pt x="241" y="64"/>
                    <a:pt x="224" y="57"/>
                  </a:cubicBezTo>
                  <a:cubicBezTo>
                    <a:pt x="209" y="51"/>
                    <a:pt x="222" y="32"/>
                    <a:pt x="209" y="22"/>
                  </a:cubicBezTo>
                  <a:cubicBezTo>
                    <a:pt x="193" y="11"/>
                    <a:pt x="188" y="37"/>
                    <a:pt x="163" y="38"/>
                  </a:cubicBezTo>
                  <a:cubicBezTo>
                    <a:pt x="142" y="39"/>
                    <a:pt x="155" y="13"/>
                    <a:pt x="135" y="8"/>
                  </a:cubicBezTo>
                  <a:cubicBezTo>
                    <a:pt x="107" y="0"/>
                    <a:pt x="127" y="42"/>
                    <a:pt x="115" y="50"/>
                  </a:cubicBezTo>
                  <a:cubicBezTo>
                    <a:pt x="99" y="60"/>
                    <a:pt x="97" y="18"/>
                    <a:pt x="82" y="25"/>
                  </a:cubicBezTo>
                  <a:cubicBezTo>
                    <a:pt x="68" y="33"/>
                    <a:pt x="89" y="61"/>
                    <a:pt x="77" y="67"/>
                  </a:cubicBezTo>
                  <a:cubicBezTo>
                    <a:pt x="67" y="72"/>
                    <a:pt x="49" y="42"/>
                    <a:pt x="38" y="53"/>
                  </a:cubicBezTo>
                  <a:cubicBezTo>
                    <a:pt x="34" y="57"/>
                    <a:pt x="44" y="77"/>
                    <a:pt x="41" y="88"/>
                  </a:cubicBezTo>
                  <a:close/>
                </a:path>
              </a:pathLst>
            </a:custGeom>
            <a:solidFill>
              <a:srgbClr val="6F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5" name="Freeform 94">
              <a:extLst>
                <a:ext uri="{FF2B5EF4-FFF2-40B4-BE49-F238E27FC236}">
                  <a16:creationId xmlns:a16="http://schemas.microsoft.com/office/drawing/2014/main" id="{48D02636-639B-43C2-92EC-20D9FD1D0074}"/>
                </a:ext>
              </a:extLst>
            </p:cNvPr>
            <p:cNvSpPr/>
            <p:nvPr/>
          </p:nvSpPr>
          <p:spPr bwMode="auto">
            <a:xfrm>
              <a:off x="4165601" y="3756025"/>
              <a:ext cx="206375" cy="190500"/>
            </a:xfrm>
            <a:custGeom>
              <a:avLst/>
              <a:gdLst>
                <a:gd name="T0" fmla="*/ 7 w 153"/>
                <a:gd name="T1" fmla="*/ 40 h 141"/>
                <a:gd name="T2" fmla="*/ 23 w 153"/>
                <a:gd name="T3" fmla="*/ 69 h 141"/>
                <a:gd name="T4" fmla="*/ 1 w 153"/>
                <a:gd name="T5" fmla="*/ 93 h 141"/>
                <a:gd name="T6" fmla="*/ 39 w 153"/>
                <a:gd name="T7" fmla="*/ 101 h 141"/>
                <a:gd name="T8" fmla="*/ 42 w 153"/>
                <a:gd name="T9" fmla="*/ 138 h 141"/>
                <a:gd name="T10" fmla="*/ 71 w 153"/>
                <a:gd name="T11" fmla="*/ 114 h 141"/>
                <a:gd name="T12" fmla="*/ 107 w 153"/>
                <a:gd name="T13" fmla="*/ 127 h 141"/>
                <a:gd name="T14" fmla="*/ 120 w 153"/>
                <a:gd name="T15" fmla="*/ 88 h 141"/>
                <a:gd name="T16" fmla="*/ 152 w 153"/>
                <a:gd name="T17" fmla="*/ 75 h 141"/>
                <a:gd name="T18" fmla="*/ 115 w 153"/>
                <a:gd name="T19" fmla="*/ 48 h 141"/>
                <a:gd name="T20" fmla="*/ 119 w 153"/>
                <a:gd name="T21" fmla="*/ 15 h 141"/>
                <a:gd name="T22" fmla="*/ 81 w 153"/>
                <a:gd name="T23" fmla="*/ 37 h 141"/>
                <a:gd name="T24" fmla="*/ 58 w 153"/>
                <a:gd name="T25" fmla="*/ 4 h 141"/>
                <a:gd name="T26" fmla="*/ 42 w 153"/>
                <a:gd name="T27" fmla="*/ 40 h 141"/>
                <a:gd name="T28" fmla="*/ 7 w 153"/>
                <a:gd name="T29" fmla="*/ 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" h="141">
                  <a:moveTo>
                    <a:pt x="7" y="40"/>
                  </a:moveTo>
                  <a:cubicBezTo>
                    <a:pt x="0" y="53"/>
                    <a:pt x="24" y="59"/>
                    <a:pt x="23" y="69"/>
                  </a:cubicBezTo>
                  <a:cubicBezTo>
                    <a:pt x="23" y="75"/>
                    <a:pt x="0" y="83"/>
                    <a:pt x="1" y="93"/>
                  </a:cubicBezTo>
                  <a:cubicBezTo>
                    <a:pt x="4" y="113"/>
                    <a:pt x="30" y="84"/>
                    <a:pt x="39" y="101"/>
                  </a:cubicBezTo>
                  <a:cubicBezTo>
                    <a:pt x="44" y="110"/>
                    <a:pt x="23" y="133"/>
                    <a:pt x="42" y="138"/>
                  </a:cubicBezTo>
                  <a:cubicBezTo>
                    <a:pt x="54" y="141"/>
                    <a:pt x="60" y="115"/>
                    <a:pt x="71" y="114"/>
                  </a:cubicBezTo>
                  <a:cubicBezTo>
                    <a:pt x="91" y="111"/>
                    <a:pt x="94" y="131"/>
                    <a:pt x="107" y="127"/>
                  </a:cubicBezTo>
                  <a:cubicBezTo>
                    <a:pt x="118" y="124"/>
                    <a:pt x="111" y="101"/>
                    <a:pt x="120" y="88"/>
                  </a:cubicBezTo>
                  <a:cubicBezTo>
                    <a:pt x="125" y="80"/>
                    <a:pt x="153" y="92"/>
                    <a:pt x="152" y="75"/>
                  </a:cubicBezTo>
                  <a:cubicBezTo>
                    <a:pt x="152" y="61"/>
                    <a:pt x="119" y="66"/>
                    <a:pt x="115" y="48"/>
                  </a:cubicBezTo>
                  <a:cubicBezTo>
                    <a:pt x="112" y="38"/>
                    <a:pt x="125" y="23"/>
                    <a:pt x="119" y="15"/>
                  </a:cubicBezTo>
                  <a:cubicBezTo>
                    <a:pt x="106" y="0"/>
                    <a:pt x="96" y="41"/>
                    <a:pt x="81" y="37"/>
                  </a:cubicBezTo>
                  <a:cubicBezTo>
                    <a:pt x="70" y="35"/>
                    <a:pt x="72" y="4"/>
                    <a:pt x="58" y="4"/>
                  </a:cubicBezTo>
                  <a:cubicBezTo>
                    <a:pt x="42" y="5"/>
                    <a:pt x="52" y="30"/>
                    <a:pt x="42" y="40"/>
                  </a:cubicBezTo>
                  <a:cubicBezTo>
                    <a:pt x="34" y="47"/>
                    <a:pt x="14" y="27"/>
                    <a:pt x="7" y="40"/>
                  </a:cubicBezTo>
                  <a:close/>
                </a:path>
              </a:pathLst>
            </a:custGeom>
            <a:solidFill>
              <a:srgbClr val="8DC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6" name="Freeform 95">
              <a:extLst>
                <a:ext uri="{FF2B5EF4-FFF2-40B4-BE49-F238E27FC236}">
                  <a16:creationId xmlns:a16="http://schemas.microsoft.com/office/drawing/2014/main" id="{81B868E1-3F14-4890-8744-0C64A06D5023}"/>
                </a:ext>
              </a:extLst>
            </p:cNvPr>
            <p:cNvSpPr/>
            <p:nvPr/>
          </p:nvSpPr>
          <p:spPr bwMode="auto">
            <a:xfrm>
              <a:off x="5043488" y="3749675"/>
              <a:ext cx="134938" cy="409575"/>
            </a:xfrm>
            <a:custGeom>
              <a:avLst/>
              <a:gdLst>
                <a:gd name="T0" fmla="*/ 3 w 100"/>
                <a:gd name="T1" fmla="*/ 30 h 302"/>
                <a:gd name="T2" fmla="*/ 3 w 100"/>
                <a:gd name="T3" fmla="*/ 274 h 302"/>
                <a:gd name="T4" fmla="*/ 50 w 100"/>
                <a:gd name="T5" fmla="*/ 297 h 302"/>
                <a:gd name="T6" fmla="*/ 93 w 100"/>
                <a:gd name="T7" fmla="*/ 273 h 302"/>
                <a:gd name="T8" fmla="*/ 62 w 100"/>
                <a:gd name="T9" fmla="*/ 21 h 302"/>
                <a:gd name="T10" fmla="*/ 3 w 100"/>
                <a:gd name="T11" fmla="*/ 3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302">
                  <a:moveTo>
                    <a:pt x="3" y="30"/>
                  </a:moveTo>
                  <a:cubicBezTo>
                    <a:pt x="8" y="51"/>
                    <a:pt x="0" y="244"/>
                    <a:pt x="3" y="274"/>
                  </a:cubicBezTo>
                  <a:cubicBezTo>
                    <a:pt x="3" y="282"/>
                    <a:pt x="19" y="302"/>
                    <a:pt x="50" y="297"/>
                  </a:cubicBezTo>
                  <a:cubicBezTo>
                    <a:pt x="68" y="294"/>
                    <a:pt x="86" y="287"/>
                    <a:pt x="93" y="273"/>
                  </a:cubicBezTo>
                  <a:cubicBezTo>
                    <a:pt x="100" y="260"/>
                    <a:pt x="68" y="78"/>
                    <a:pt x="62" y="21"/>
                  </a:cubicBezTo>
                  <a:cubicBezTo>
                    <a:pt x="29" y="0"/>
                    <a:pt x="13" y="18"/>
                    <a:pt x="3" y="30"/>
                  </a:cubicBezTo>
                  <a:close/>
                </a:path>
              </a:pathLst>
            </a:custGeom>
            <a:solidFill>
              <a:srgbClr val="7F6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7" name="Freeform 96">
              <a:extLst>
                <a:ext uri="{FF2B5EF4-FFF2-40B4-BE49-F238E27FC236}">
                  <a16:creationId xmlns:a16="http://schemas.microsoft.com/office/drawing/2014/main" id="{62522CE5-3BAC-4F3C-8B6F-7C9734731C59}"/>
                </a:ext>
              </a:extLst>
            </p:cNvPr>
            <p:cNvSpPr/>
            <p:nvPr/>
          </p:nvSpPr>
          <p:spPr bwMode="auto">
            <a:xfrm>
              <a:off x="5051426" y="3798887"/>
              <a:ext cx="80963" cy="352425"/>
            </a:xfrm>
            <a:custGeom>
              <a:avLst/>
              <a:gdLst>
                <a:gd name="T0" fmla="*/ 47 w 60"/>
                <a:gd name="T1" fmla="*/ 2 h 261"/>
                <a:gd name="T2" fmla="*/ 59 w 60"/>
                <a:gd name="T3" fmla="*/ 34 h 261"/>
                <a:gd name="T4" fmla="*/ 56 w 60"/>
                <a:gd name="T5" fmla="*/ 69 h 261"/>
                <a:gd name="T6" fmla="*/ 33 w 60"/>
                <a:gd name="T7" fmla="*/ 133 h 261"/>
                <a:gd name="T8" fmla="*/ 10 w 60"/>
                <a:gd name="T9" fmla="*/ 196 h 261"/>
                <a:gd name="T10" fmla="*/ 7 w 60"/>
                <a:gd name="T11" fmla="*/ 228 h 261"/>
                <a:gd name="T12" fmla="*/ 10 w 60"/>
                <a:gd name="T13" fmla="*/ 244 h 261"/>
                <a:gd name="T14" fmla="*/ 18 w 60"/>
                <a:gd name="T15" fmla="*/ 258 h 261"/>
                <a:gd name="T16" fmla="*/ 18 w 60"/>
                <a:gd name="T17" fmla="*/ 261 h 261"/>
                <a:gd name="T18" fmla="*/ 15 w 60"/>
                <a:gd name="T19" fmla="*/ 261 h 261"/>
                <a:gd name="T20" fmla="*/ 5 w 60"/>
                <a:gd name="T21" fmla="*/ 246 h 261"/>
                <a:gd name="T22" fmla="*/ 1 w 60"/>
                <a:gd name="T23" fmla="*/ 229 h 261"/>
                <a:gd name="T24" fmla="*/ 4 w 60"/>
                <a:gd name="T25" fmla="*/ 194 h 261"/>
                <a:gd name="T26" fmla="*/ 28 w 60"/>
                <a:gd name="T27" fmla="*/ 130 h 261"/>
                <a:gd name="T28" fmla="*/ 51 w 60"/>
                <a:gd name="T29" fmla="*/ 67 h 261"/>
                <a:gd name="T30" fmla="*/ 54 w 60"/>
                <a:gd name="T31" fmla="*/ 35 h 261"/>
                <a:gd name="T32" fmla="*/ 44 w 60"/>
                <a:gd name="T33" fmla="*/ 4 h 261"/>
                <a:gd name="T34" fmla="*/ 45 w 60"/>
                <a:gd name="T35" fmla="*/ 1 h 261"/>
                <a:gd name="T36" fmla="*/ 47 w 60"/>
                <a:gd name="T37" fmla="*/ 1 h 261"/>
                <a:gd name="T38" fmla="*/ 47 w 60"/>
                <a:gd name="T39" fmla="*/ 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261">
                  <a:moveTo>
                    <a:pt x="47" y="2"/>
                  </a:moveTo>
                  <a:cubicBezTo>
                    <a:pt x="54" y="11"/>
                    <a:pt x="58" y="23"/>
                    <a:pt x="59" y="34"/>
                  </a:cubicBezTo>
                  <a:cubicBezTo>
                    <a:pt x="60" y="46"/>
                    <a:pt x="59" y="57"/>
                    <a:pt x="56" y="69"/>
                  </a:cubicBezTo>
                  <a:cubicBezTo>
                    <a:pt x="51" y="91"/>
                    <a:pt x="42" y="112"/>
                    <a:pt x="33" y="133"/>
                  </a:cubicBezTo>
                  <a:cubicBezTo>
                    <a:pt x="24" y="153"/>
                    <a:pt x="15" y="174"/>
                    <a:pt x="10" y="196"/>
                  </a:cubicBezTo>
                  <a:cubicBezTo>
                    <a:pt x="8" y="206"/>
                    <a:pt x="7" y="217"/>
                    <a:pt x="7" y="228"/>
                  </a:cubicBezTo>
                  <a:cubicBezTo>
                    <a:pt x="7" y="234"/>
                    <a:pt x="8" y="239"/>
                    <a:pt x="10" y="244"/>
                  </a:cubicBezTo>
                  <a:cubicBezTo>
                    <a:pt x="12" y="249"/>
                    <a:pt x="14" y="254"/>
                    <a:pt x="18" y="258"/>
                  </a:cubicBezTo>
                  <a:cubicBezTo>
                    <a:pt x="19" y="259"/>
                    <a:pt x="19" y="260"/>
                    <a:pt x="18" y="261"/>
                  </a:cubicBezTo>
                  <a:cubicBezTo>
                    <a:pt x="17" y="261"/>
                    <a:pt x="16" y="261"/>
                    <a:pt x="15" y="261"/>
                  </a:cubicBezTo>
                  <a:cubicBezTo>
                    <a:pt x="11" y="257"/>
                    <a:pt x="7" y="252"/>
                    <a:pt x="5" y="246"/>
                  </a:cubicBezTo>
                  <a:cubicBezTo>
                    <a:pt x="2" y="241"/>
                    <a:pt x="1" y="235"/>
                    <a:pt x="1" y="229"/>
                  </a:cubicBezTo>
                  <a:cubicBezTo>
                    <a:pt x="0" y="217"/>
                    <a:pt x="2" y="206"/>
                    <a:pt x="4" y="194"/>
                  </a:cubicBezTo>
                  <a:cubicBezTo>
                    <a:pt x="9" y="172"/>
                    <a:pt x="19" y="151"/>
                    <a:pt x="28" y="130"/>
                  </a:cubicBezTo>
                  <a:cubicBezTo>
                    <a:pt x="37" y="110"/>
                    <a:pt x="46" y="89"/>
                    <a:pt x="51" y="67"/>
                  </a:cubicBezTo>
                  <a:cubicBezTo>
                    <a:pt x="54" y="57"/>
                    <a:pt x="55" y="45"/>
                    <a:pt x="54" y="35"/>
                  </a:cubicBezTo>
                  <a:cubicBezTo>
                    <a:pt x="53" y="24"/>
                    <a:pt x="50" y="13"/>
                    <a:pt x="44" y="4"/>
                  </a:cubicBezTo>
                  <a:cubicBezTo>
                    <a:pt x="43" y="3"/>
                    <a:pt x="44" y="2"/>
                    <a:pt x="45" y="1"/>
                  </a:cubicBezTo>
                  <a:cubicBezTo>
                    <a:pt x="45" y="0"/>
                    <a:pt x="47" y="1"/>
                    <a:pt x="47" y="1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8" name="Freeform 97">
              <a:extLst>
                <a:ext uri="{FF2B5EF4-FFF2-40B4-BE49-F238E27FC236}">
                  <a16:creationId xmlns:a16="http://schemas.microsoft.com/office/drawing/2014/main" id="{6F65013F-BEF2-433B-BDDD-DAAB31792297}"/>
                </a:ext>
              </a:extLst>
            </p:cNvPr>
            <p:cNvSpPr/>
            <p:nvPr/>
          </p:nvSpPr>
          <p:spPr bwMode="auto">
            <a:xfrm>
              <a:off x="5045076" y="3803650"/>
              <a:ext cx="79375" cy="192088"/>
            </a:xfrm>
            <a:custGeom>
              <a:avLst/>
              <a:gdLst>
                <a:gd name="T0" fmla="*/ 38 w 59"/>
                <a:gd name="T1" fmla="*/ 1 h 142"/>
                <a:gd name="T2" fmla="*/ 52 w 59"/>
                <a:gd name="T3" fmla="*/ 16 h 142"/>
                <a:gd name="T4" fmla="*/ 58 w 59"/>
                <a:gd name="T5" fmla="*/ 36 h 142"/>
                <a:gd name="T6" fmla="*/ 49 w 59"/>
                <a:gd name="T7" fmla="*/ 75 h 142"/>
                <a:gd name="T8" fmla="*/ 28 w 59"/>
                <a:gd name="T9" fmla="*/ 110 h 142"/>
                <a:gd name="T10" fmla="*/ 16 w 59"/>
                <a:gd name="T11" fmla="*/ 125 h 142"/>
                <a:gd name="T12" fmla="*/ 4 w 59"/>
                <a:gd name="T13" fmla="*/ 140 h 142"/>
                <a:gd name="T14" fmla="*/ 4 w 59"/>
                <a:gd name="T15" fmla="*/ 140 h 142"/>
                <a:gd name="T16" fmla="*/ 2 w 59"/>
                <a:gd name="T17" fmla="*/ 141 h 142"/>
                <a:gd name="T18" fmla="*/ 0 w 59"/>
                <a:gd name="T19" fmla="*/ 139 h 142"/>
                <a:gd name="T20" fmla="*/ 13 w 59"/>
                <a:gd name="T21" fmla="*/ 122 h 142"/>
                <a:gd name="T22" fmla="*/ 25 w 59"/>
                <a:gd name="T23" fmla="*/ 107 h 142"/>
                <a:gd name="T24" fmla="*/ 45 w 59"/>
                <a:gd name="T25" fmla="*/ 73 h 142"/>
                <a:gd name="T26" fmla="*/ 52 w 59"/>
                <a:gd name="T27" fmla="*/ 36 h 142"/>
                <a:gd name="T28" fmla="*/ 36 w 59"/>
                <a:gd name="T29" fmla="*/ 4 h 142"/>
                <a:gd name="T30" fmla="*/ 35 w 59"/>
                <a:gd name="T31" fmla="*/ 1 h 142"/>
                <a:gd name="T32" fmla="*/ 38 w 59"/>
                <a:gd name="T33" fmla="*/ 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42">
                  <a:moveTo>
                    <a:pt x="38" y="1"/>
                  </a:moveTo>
                  <a:cubicBezTo>
                    <a:pt x="44" y="5"/>
                    <a:pt x="48" y="10"/>
                    <a:pt x="52" y="16"/>
                  </a:cubicBezTo>
                  <a:cubicBezTo>
                    <a:pt x="55" y="22"/>
                    <a:pt x="57" y="29"/>
                    <a:pt x="58" y="36"/>
                  </a:cubicBezTo>
                  <a:cubicBezTo>
                    <a:pt x="59" y="50"/>
                    <a:pt x="55" y="63"/>
                    <a:pt x="49" y="75"/>
                  </a:cubicBezTo>
                  <a:cubicBezTo>
                    <a:pt x="44" y="88"/>
                    <a:pt x="36" y="99"/>
                    <a:pt x="28" y="110"/>
                  </a:cubicBezTo>
                  <a:cubicBezTo>
                    <a:pt x="25" y="115"/>
                    <a:pt x="20" y="120"/>
                    <a:pt x="16" y="125"/>
                  </a:cubicBezTo>
                  <a:cubicBezTo>
                    <a:pt x="11" y="130"/>
                    <a:pt x="6" y="135"/>
                    <a:pt x="4" y="140"/>
                  </a:cubicBezTo>
                  <a:cubicBezTo>
                    <a:pt x="4" y="140"/>
                    <a:pt x="4" y="140"/>
                    <a:pt x="4" y="140"/>
                  </a:cubicBezTo>
                  <a:cubicBezTo>
                    <a:pt x="4" y="141"/>
                    <a:pt x="3" y="142"/>
                    <a:pt x="2" y="141"/>
                  </a:cubicBezTo>
                  <a:cubicBezTo>
                    <a:pt x="1" y="141"/>
                    <a:pt x="0" y="140"/>
                    <a:pt x="0" y="139"/>
                  </a:cubicBezTo>
                  <a:cubicBezTo>
                    <a:pt x="3" y="132"/>
                    <a:pt x="9" y="127"/>
                    <a:pt x="13" y="122"/>
                  </a:cubicBezTo>
                  <a:cubicBezTo>
                    <a:pt x="17" y="117"/>
                    <a:pt x="21" y="112"/>
                    <a:pt x="25" y="107"/>
                  </a:cubicBezTo>
                  <a:cubicBezTo>
                    <a:pt x="32" y="96"/>
                    <a:pt x="39" y="85"/>
                    <a:pt x="45" y="73"/>
                  </a:cubicBezTo>
                  <a:cubicBezTo>
                    <a:pt x="50" y="61"/>
                    <a:pt x="53" y="49"/>
                    <a:pt x="52" y="36"/>
                  </a:cubicBezTo>
                  <a:cubicBezTo>
                    <a:pt x="52" y="24"/>
                    <a:pt x="45" y="12"/>
                    <a:pt x="36" y="4"/>
                  </a:cubicBezTo>
                  <a:cubicBezTo>
                    <a:pt x="35" y="3"/>
                    <a:pt x="35" y="2"/>
                    <a:pt x="35" y="1"/>
                  </a:cubicBezTo>
                  <a:cubicBezTo>
                    <a:pt x="36" y="0"/>
                    <a:pt x="37" y="0"/>
                    <a:pt x="38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9" name="Freeform 98">
              <a:extLst>
                <a:ext uri="{FF2B5EF4-FFF2-40B4-BE49-F238E27FC236}">
                  <a16:creationId xmlns:a16="http://schemas.microsoft.com/office/drawing/2014/main" id="{7428A21A-68DB-486F-A8CF-B3BC15856FAD}"/>
                </a:ext>
              </a:extLst>
            </p:cNvPr>
            <p:cNvSpPr/>
            <p:nvPr/>
          </p:nvSpPr>
          <p:spPr bwMode="auto">
            <a:xfrm>
              <a:off x="5046663" y="3806825"/>
              <a:ext cx="58738" cy="125413"/>
            </a:xfrm>
            <a:custGeom>
              <a:avLst/>
              <a:gdLst>
                <a:gd name="T0" fmla="*/ 26 w 43"/>
                <a:gd name="T1" fmla="*/ 1 h 93"/>
                <a:gd name="T2" fmla="*/ 40 w 43"/>
                <a:gd name="T3" fmla="*/ 25 h 93"/>
                <a:gd name="T4" fmla="*/ 40 w 43"/>
                <a:gd name="T5" fmla="*/ 53 h 93"/>
                <a:gd name="T6" fmla="*/ 27 w 43"/>
                <a:gd name="T7" fmla="*/ 78 h 93"/>
                <a:gd name="T8" fmla="*/ 3 w 43"/>
                <a:gd name="T9" fmla="*/ 93 h 93"/>
                <a:gd name="T10" fmla="*/ 0 w 43"/>
                <a:gd name="T11" fmla="*/ 92 h 93"/>
                <a:gd name="T12" fmla="*/ 1 w 43"/>
                <a:gd name="T13" fmla="*/ 89 h 93"/>
                <a:gd name="T14" fmla="*/ 23 w 43"/>
                <a:gd name="T15" fmla="*/ 75 h 93"/>
                <a:gd name="T16" fmla="*/ 35 w 43"/>
                <a:gd name="T17" fmla="*/ 52 h 93"/>
                <a:gd name="T18" fmla="*/ 35 w 43"/>
                <a:gd name="T19" fmla="*/ 26 h 93"/>
                <a:gd name="T20" fmla="*/ 23 w 43"/>
                <a:gd name="T21" fmla="*/ 3 h 93"/>
                <a:gd name="T22" fmla="*/ 23 w 43"/>
                <a:gd name="T23" fmla="*/ 1 h 93"/>
                <a:gd name="T24" fmla="*/ 25 w 43"/>
                <a:gd name="T25" fmla="*/ 0 h 93"/>
                <a:gd name="T26" fmla="*/ 26 w 43"/>
                <a:gd name="T27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93">
                  <a:moveTo>
                    <a:pt x="26" y="1"/>
                  </a:moveTo>
                  <a:cubicBezTo>
                    <a:pt x="33" y="7"/>
                    <a:pt x="38" y="16"/>
                    <a:pt x="40" y="25"/>
                  </a:cubicBezTo>
                  <a:cubicBezTo>
                    <a:pt x="43" y="34"/>
                    <a:pt x="43" y="44"/>
                    <a:pt x="40" y="53"/>
                  </a:cubicBezTo>
                  <a:cubicBezTo>
                    <a:pt x="38" y="63"/>
                    <a:pt x="33" y="71"/>
                    <a:pt x="27" y="78"/>
                  </a:cubicBezTo>
                  <a:cubicBezTo>
                    <a:pt x="20" y="85"/>
                    <a:pt x="12" y="90"/>
                    <a:pt x="3" y="93"/>
                  </a:cubicBezTo>
                  <a:cubicBezTo>
                    <a:pt x="1" y="93"/>
                    <a:pt x="0" y="93"/>
                    <a:pt x="0" y="92"/>
                  </a:cubicBezTo>
                  <a:cubicBezTo>
                    <a:pt x="0" y="91"/>
                    <a:pt x="0" y="90"/>
                    <a:pt x="1" y="89"/>
                  </a:cubicBezTo>
                  <a:cubicBezTo>
                    <a:pt x="10" y="86"/>
                    <a:pt x="17" y="81"/>
                    <a:pt x="23" y="75"/>
                  </a:cubicBezTo>
                  <a:cubicBezTo>
                    <a:pt x="29" y="68"/>
                    <a:pt x="33" y="60"/>
                    <a:pt x="35" y="52"/>
                  </a:cubicBezTo>
                  <a:cubicBezTo>
                    <a:pt x="37" y="44"/>
                    <a:pt x="37" y="35"/>
                    <a:pt x="35" y="26"/>
                  </a:cubicBezTo>
                  <a:cubicBezTo>
                    <a:pt x="33" y="18"/>
                    <a:pt x="29" y="10"/>
                    <a:pt x="23" y="3"/>
                  </a:cubicBezTo>
                  <a:cubicBezTo>
                    <a:pt x="22" y="3"/>
                    <a:pt x="22" y="1"/>
                    <a:pt x="23" y="1"/>
                  </a:cubicBezTo>
                  <a:cubicBezTo>
                    <a:pt x="24" y="0"/>
                    <a:pt x="25" y="0"/>
                    <a:pt x="25" y="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0" name="Freeform 99">
              <a:extLst>
                <a:ext uri="{FF2B5EF4-FFF2-40B4-BE49-F238E27FC236}">
                  <a16:creationId xmlns:a16="http://schemas.microsoft.com/office/drawing/2014/main" id="{1753B906-B123-45FE-BE0A-193DD85E7686}"/>
                </a:ext>
              </a:extLst>
            </p:cNvPr>
            <p:cNvSpPr/>
            <p:nvPr/>
          </p:nvSpPr>
          <p:spPr bwMode="auto">
            <a:xfrm>
              <a:off x="5137151" y="4033837"/>
              <a:ext cx="28575" cy="106363"/>
            </a:xfrm>
            <a:custGeom>
              <a:avLst/>
              <a:gdLst>
                <a:gd name="T0" fmla="*/ 7 w 21"/>
                <a:gd name="T1" fmla="*/ 78 h 79"/>
                <a:gd name="T2" fmla="*/ 2 w 21"/>
                <a:gd name="T3" fmla="*/ 58 h 79"/>
                <a:gd name="T4" fmla="*/ 1 w 21"/>
                <a:gd name="T5" fmla="*/ 38 h 79"/>
                <a:gd name="T6" fmla="*/ 5 w 21"/>
                <a:gd name="T7" fmla="*/ 17 h 79"/>
                <a:gd name="T8" fmla="*/ 10 w 21"/>
                <a:gd name="T9" fmla="*/ 8 h 79"/>
                <a:gd name="T10" fmla="*/ 18 w 21"/>
                <a:gd name="T11" fmla="*/ 0 h 79"/>
                <a:gd name="T12" fmla="*/ 20 w 21"/>
                <a:gd name="T13" fmla="*/ 1 h 79"/>
                <a:gd name="T14" fmla="*/ 20 w 21"/>
                <a:gd name="T15" fmla="*/ 3 h 79"/>
                <a:gd name="T16" fmla="*/ 20 w 21"/>
                <a:gd name="T17" fmla="*/ 3 h 79"/>
                <a:gd name="T18" fmla="*/ 14 w 21"/>
                <a:gd name="T19" fmla="*/ 11 h 79"/>
                <a:gd name="T20" fmla="*/ 11 w 21"/>
                <a:gd name="T21" fmla="*/ 19 h 79"/>
                <a:gd name="T22" fmla="*/ 7 w 21"/>
                <a:gd name="T23" fmla="*/ 38 h 79"/>
                <a:gd name="T24" fmla="*/ 11 w 21"/>
                <a:gd name="T25" fmla="*/ 77 h 79"/>
                <a:gd name="T26" fmla="*/ 9 w 21"/>
                <a:gd name="T27" fmla="*/ 79 h 79"/>
                <a:gd name="T28" fmla="*/ 7 w 21"/>
                <a:gd name="T29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79">
                  <a:moveTo>
                    <a:pt x="7" y="78"/>
                  </a:moveTo>
                  <a:cubicBezTo>
                    <a:pt x="5" y="72"/>
                    <a:pt x="3" y="65"/>
                    <a:pt x="2" y="58"/>
                  </a:cubicBezTo>
                  <a:cubicBezTo>
                    <a:pt x="1" y="51"/>
                    <a:pt x="0" y="44"/>
                    <a:pt x="1" y="38"/>
                  </a:cubicBezTo>
                  <a:cubicBezTo>
                    <a:pt x="1" y="31"/>
                    <a:pt x="2" y="24"/>
                    <a:pt x="5" y="17"/>
                  </a:cubicBezTo>
                  <a:cubicBezTo>
                    <a:pt x="6" y="14"/>
                    <a:pt x="8" y="11"/>
                    <a:pt x="10" y="8"/>
                  </a:cubicBezTo>
                  <a:cubicBezTo>
                    <a:pt x="12" y="5"/>
                    <a:pt x="14" y="2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2"/>
                    <a:pt x="21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5"/>
                    <a:pt x="16" y="8"/>
                    <a:pt x="14" y="11"/>
                  </a:cubicBezTo>
                  <a:cubicBezTo>
                    <a:pt x="13" y="13"/>
                    <a:pt x="12" y="16"/>
                    <a:pt x="11" y="19"/>
                  </a:cubicBezTo>
                  <a:cubicBezTo>
                    <a:pt x="9" y="25"/>
                    <a:pt x="7" y="32"/>
                    <a:pt x="7" y="38"/>
                  </a:cubicBezTo>
                  <a:cubicBezTo>
                    <a:pt x="6" y="51"/>
                    <a:pt x="7" y="64"/>
                    <a:pt x="11" y="77"/>
                  </a:cubicBezTo>
                  <a:cubicBezTo>
                    <a:pt x="11" y="78"/>
                    <a:pt x="10" y="79"/>
                    <a:pt x="9" y="79"/>
                  </a:cubicBezTo>
                  <a:cubicBezTo>
                    <a:pt x="8" y="79"/>
                    <a:pt x="7" y="79"/>
                    <a:pt x="7" y="78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1" name="Freeform 100">
              <a:extLst>
                <a:ext uri="{FF2B5EF4-FFF2-40B4-BE49-F238E27FC236}">
                  <a16:creationId xmlns:a16="http://schemas.microsoft.com/office/drawing/2014/main" id="{33D56F69-FB29-438D-A490-265C577587C0}"/>
                </a:ext>
              </a:extLst>
            </p:cNvPr>
            <p:cNvSpPr/>
            <p:nvPr/>
          </p:nvSpPr>
          <p:spPr bwMode="auto">
            <a:xfrm>
              <a:off x="5154613" y="4079875"/>
              <a:ext cx="17463" cy="47625"/>
            </a:xfrm>
            <a:custGeom>
              <a:avLst/>
              <a:gdLst>
                <a:gd name="T0" fmla="*/ 8 w 12"/>
                <a:gd name="T1" fmla="*/ 35 h 35"/>
                <a:gd name="T2" fmla="*/ 6 w 12"/>
                <a:gd name="T3" fmla="*/ 34 h 35"/>
                <a:gd name="T4" fmla="*/ 8 w 12"/>
                <a:gd name="T5" fmla="*/ 1 h 35"/>
                <a:gd name="T6" fmla="*/ 11 w 12"/>
                <a:gd name="T7" fmla="*/ 1 h 35"/>
                <a:gd name="T8" fmla="*/ 11 w 12"/>
                <a:gd name="T9" fmla="*/ 4 h 35"/>
                <a:gd name="T10" fmla="*/ 10 w 12"/>
                <a:gd name="T11" fmla="*/ 31 h 35"/>
                <a:gd name="T12" fmla="*/ 10 w 12"/>
                <a:gd name="T13" fmla="*/ 35 h 35"/>
                <a:gd name="T14" fmla="*/ 8 w 12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35">
                  <a:moveTo>
                    <a:pt x="8" y="35"/>
                  </a:moveTo>
                  <a:cubicBezTo>
                    <a:pt x="7" y="35"/>
                    <a:pt x="7" y="35"/>
                    <a:pt x="6" y="34"/>
                  </a:cubicBezTo>
                  <a:cubicBezTo>
                    <a:pt x="0" y="26"/>
                    <a:pt x="0" y="10"/>
                    <a:pt x="8" y="1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2" y="3"/>
                    <a:pt x="11" y="4"/>
                  </a:cubicBezTo>
                  <a:cubicBezTo>
                    <a:pt x="5" y="11"/>
                    <a:pt x="5" y="24"/>
                    <a:pt x="10" y="31"/>
                  </a:cubicBezTo>
                  <a:cubicBezTo>
                    <a:pt x="11" y="32"/>
                    <a:pt x="11" y="34"/>
                    <a:pt x="10" y="35"/>
                  </a:cubicBezTo>
                  <a:cubicBezTo>
                    <a:pt x="9" y="35"/>
                    <a:pt x="9" y="35"/>
                    <a:pt x="8" y="35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2" name="Freeform 101">
              <a:extLst>
                <a:ext uri="{FF2B5EF4-FFF2-40B4-BE49-F238E27FC236}">
                  <a16:creationId xmlns:a16="http://schemas.microsoft.com/office/drawing/2014/main" id="{6503CEC1-F7AC-429D-91E6-E5CC35FE57CA}"/>
                </a:ext>
              </a:extLst>
            </p:cNvPr>
            <p:cNvSpPr/>
            <p:nvPr/>
          </p:nvSpPr>
          <p:spPr bwMode="auto">
            <a:xfrm>
              <a:off x="4659313" y="3116262"/>
              <a:ext cx="785813" cy="708025"/>
            </a:xfrm>
            <a:custGeom>
              <a:avLst/>
              <a:gdLst>
                <a:gd name="T0" fmla="*/ 7 w 581"/>
                <a:gd name="T1" fmla="*/ 273 h 524"/>
                <a:gd name="T2" fmla="*/ 278 w 581"/>
                <a:gd name="T3" fmla="*/ 8 h 524"/>
                <a:gd name="T4" fmla="*/ 574 w 581"/>
                <a:gd name="T5" fmla="*/ 246 h 524"/>
                <a:gd name="T6" fmla="*/ 303 w 581"/>
                <a:gd name="T7" fmla="*/ 517 h 524"/>
                <a:gd name="T8" fmla="*/ 7 w 581"/>
                <a:gd name="T9" fmla="*/ 273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1" h="524">
                  <a:moveTo>
                    <a:pt x="7" y="273"/>
                  </a:moveTo>
                  <a:cubicBezTo>
                    <a:pt x="0" y="136"/>
                    <a:pt x="121" y="16"/>
                    <a:pt x="278" y="8"/>
                  </a:cubicBezTo>
                  <a:cubicBezTo>
                    <a:pt x="435" y="0"/>
                    <a:pt x="568" y="109"/>
                    <a:pt x="574" y="246"/>
                  </a:cubicBezTo>
                  <a:cubicBezTo>
                    <a:pt x="581" y="383"/>
                    <a:pt x="459" y="509"/>
                    <a:pt x="303" y="517"/>
                  </a:cubicBezTo>
                  <a:cubicBezTo>
                    <a:pt x="146" y="524"/>
                    <a:pt x="13" y="410"/>
                    <a:pt x="7" y="273"/>
                  </a:cubicBezTo>
                  <a:close/>
                </a:path>
              </a:pathLst>
            </a:custGeom>
            <a:solidFill>
              <a:srgbClr val="1E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3" name="Freeform 102">
              <a:extLst>
                <a:ext uri="{FF2B5EF4-FFF2-40B4-BE49-F238E27FC236}">
                  <a16:creationId xmlns:a16="http://schemas.microsoft.com/office/drawing/2014/main" id="{5598E1EC-702A-42FC-8813-524F8E19BC61}"/>
                </a:ext>
              </a:extLst>
            </p:cNvPr>
            <p:cNvSpPr/>
            <p:nvPr/>
          </p:nvSpPr>
          <p:spPr bwMode="auto">
            <a:xfrm>
              <a:off x="4792663" y="3127374"/>
              <a:ext cx="498475" cy="128588"/>
            </a:xfrm>
            <a:custGeom>
              <a:avLst/>
              <a:gdLst>
                <a:gd name="T0" fmla="*/ 225 w 369"/>
                <a:gd name="T1" fmla="*/ 36 h 95"/>
                <a:gd name="T2" fmla="*/ 192 w 369"/>
                <a:gd name="T3" fmla="*/ 1 h 95"/>
                <a:gd name="T4" fmla="*/ 163 w 369"/>
                <a:gd name="T5" fmla="*/ 37 h 95"/>
                <a:gd name="T6" fmla="*/ 119 w 369"/>
                <a:gd name="T7" fmla="*/ 14 h 95"/>
                <a:gd name="T8" fmla="*/ 82 w 369"/>
                <a:gd name="T9" fmla="*/ 45 h 95"/>
                <a:gd name="T10" fmla="*/ 67 w 369"/>
                <a:gd name="T11" fmla="*/ 26 h 95"/>
                <a:gd name="T12" fmla="*/ 0 w 369"/>
                <a:gd name="T13" fmla="*/ 68 h 95"/>
                <a:gd name="T14" fmla="*/ 9 w 369"/>
                <a:gd name="T15" fmla="*/ 90 h 95"/>
                <a:gd name="T16" fmla="*/ 54 w 369"/>
                <a:gd name="T17" fmla="*/ 51 h 95"/>
                <a:gd name="T18" fmla="*/ 78 w 369"/>
                <a:gd name="T19" fmla="*/ 95 h 95"/>
                <a:gd name="T20" fmla="*/ 83 w 369"/>
                <a:gd name="T21" fmla="*/ 92 h 95"/>
                <a:gd name="T22" fmla="*/ 119 w 369"/>
                <a:gd name="T23" fmla="*/ 31 h 95"/>
                <a:gd name="T24" fmla="*/ 148 w 369"/>
                <a:gd name="T25" fmla="*/ 68 h 95"/>
                <a:gd name="T26" fmla="*/ 194 w 369"/>
                <a:gd name="T27" fmla="*/ 40 h 95"/>
                <a:gd name="T28" fmla="*/ 205 w 369"/>
                <a:gd name="T29" fmla="*/ 74 h 95"/>
                <a:gd name="T30" fmla="*/ 268 w 369"/>
                <a:gd name="T31" fmla="*/ 42 h 95"/>
                <a:gd name="T32" fmla="*/ 269 w 369"/>
                <a:gd name="T33" fmla="*/ 79 h 95"/>
                <a:gd name="T34" fmla="*/ 303 w 369"/>
                <a:gd name="T35" fmla="*/ 60 h 95"/>
                <a:gd name="T36" fmla="*/ 335 w 369"/>
                <a:gd name="T37" fmla="*/ 45 h 95"/>
                <a:gd name="T38" fmla="*/ 341 w 369"/>
                <a:gd name="T39" fmla="*/ 74 h 95"/>
                <a:gd name="T40" fmla="*/ 369 w 369"/>
                <a:gd name="T41" fmla="*/ 52 h 95"/>
                <a:gd name="T42" fmla="*/ 309 w 369"/>
                <a:gd name="T43" fmla="*/ 20 h 95"/>
                <a:gd name="T44" fmla="*/ 307 w 369"/>
                <a:gd name="T45" fmla="*/ 21 h 95"/>
                <a:gd name="T46" fmla="*/ 285 w 369"/>
                <a:gd name="T47" fmla="*/ 40 h 95"/>
                <a:gd name="T48" fmla="*/ 270 w 369"/>
                <a:gd name="T49" fmla="*/ 7 h 95"/>
                <a:gd name="T50" fmla="*/ 265 w 369"/>
                <a:gd name="T51" fmla="*/ 6 h 95"/>
                <a:gd name="T52" fmla="*/ 244 w 369"/>
                <a:gd name="T53" fmla="*/ 18 h 95"/>
                <a:gd name="T54" fmla="*/ 225 w 369"/>
                <a:gd name="T55" fmla="*/ 3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9" h="95">
                  <a:moveTo>
                    <a:pt x="225" y="36"/>
                  </a:moveTo>
                  <a:cubicBezTo>
                    <a:pt x="221" y="27"/>
                    <a:pt x="205" y="2"/>
                    <a:pt x="192" y="1"/>
                  </a:cubicBezTo>
                  <a:cubicBezTo>
                    <a:pt x="179" y="0"/>
                    <a:pt x="166" y="28"/>
                    <a:pt x="163" y="37"/>
                  </a:cubicBezTo>
                  <a:cubicBezTo>
                    <a:pt x="155" y="28"/>
                    <a:pt x="133" y="14"/>
                    <a:pt x="119" y="14"/>
                  </a:cubicBezTo>
                  <a:cubicBezTo>
                    <a:pt x="103" y="14"/>
                    <a:pt x="92" y="35"/>
                    <a:pt x="82" y="45"/>
                  </a:cubicBezTo>
                  <a:cubicBezTo>
                    <a:pt x="84" y="43"/>
                    <a:pt x="72" y="30"/>
                    <a:pt x="67" y="26"/>
                  </a:cubicBezTo>
                  <a:cubicBezTo>
                    <a:pt x="42" y="37"/>
                    <a:pt x="20" y="51"/>
                    <a:pt x="0" y="68"/>
                  </a:cubicBezTo>
                  <a:cubicBezTo>
                    <a:pt x="5" y="75"/>
                    <a:pt x="12" y="86"/>
                    <a:pt x="9" y="90"/>
                  </a:cubicBezTo>
                  <a:cubicBezTo>
                    <a:pt x="16" y="81"/>
                    <a:pt x="40" y="49"/>
                    <a:pt x="54" y="51"/>
                  </a:cubicBezTo>
                  <a:cubicBezTo>
                    <a:pt x="68" y="53"/>
                    <a:pt x="75" y="80"/>
                    <a:pt x="78" y="95"/>
                  </a:cubicBezTo>
                  <a:cubicBezTo>
                    <a:pt x="79" y="94"/>
                    <a:pt x="81" y="93"/>
                    <a:pt x="83" y="92"/>
                  </a:cubicBezTo>
                  <a:cubicBezTo>
                    <a:pt x="93" y="71"/>
                    <a:pt x="102" y="50"/>
                    <a:pt x="119" y="31"/>
                  </a:cubicBezTo>
                  <a:cubicBezTo>
                    <a:pt x="135" y="34"/>
                    <a:pt x="145" y="57"/>
                    <a:pt x="148" y="68"/>
                  </a:cubicBezTo>
                  <a:cubicBezTo>
                    <a:pt x="162" y="59"/>
                    <a:pt x="176" y="42"/>
                    <a:pt x="194" y="40"/>
                  </a:cubicBezTo>
                  <a:cubicBezTo>
                    <a:pt x="199" y="51"/>
                    <a:pt x="201" y="62"/>
                    <a:pt x="205" y="74"/>
                  </a:cubicBezTo>
                  <a:cubicBezTo>
                    <a:pt x="219" y="58"/>
                    <a:pt x="249" y="49"/>
                    <a:pt x="268" y="42"/>
                  </a:cubicBezTo>
                  <a:cubicBezTo>
                    <a:pt x="269" y="54"/>
                    <a:pt x="274" y="68"/>
                    <a:pt x="269" y="79"/>
                  </a:cubicBezTo>
                  <a:cubicBezTo>
                    <a:pt x="277" y="70"/>
                    <a:pt x="292" y="65"/>
                    <a:pt x="303" y="60"/>
                  </a:cubicBezTo>
                  <a:cubicBezTo>
                    <a:pt x="313" y="54"/>
                    <a:pt x="323" y="46"/>
                    <a:pt x="335" y="45"/>
                  </a:cubicBezTo>
                  <a:cubicBezTo>
                    <a:pt x="339" y="53"/>
                    <a:pt x="342" y="65"/>
                    <a:pt x="341" y="74"/>
                  </a:cubicBezTo>
                  <a:cubicBezTo>
                    <a:pt x="346" y="65"/>
                    <a:pt x="358" y="58"/>
                    <a:pt x="369" y="52"/>
                  </a:cubicBezTo>
                  <a:cubicBezTo>
                    <a:pt x="350" y="39"/>
                    <a:pt x="330" y="28"/>
                    <a:pt x="309" y="20"/>
                  </a:cubicBezTo>
                  <a:cubicBezTo>
                    <a:pt x="308" y="20"/>
                    <a:pt x="308" y="20"/>
                    <a:pt x="307" y="21"/>
                  </a:cubicBezTo>
                  <a:cubicBezTo>
                    <a:pt x="299" y="26"/>
                    <a:pt x="293" y="37"/>
                    <a:pt x="285" y="40"/>
                  </a:cubicBezTo>
                  <a:cubicBezTo>
                    <a:pt x="282" y="28"/>
                    <a:pt x="275" y="19"/>
                    <a:pt x="270" y="7"/>
                  </a:cubicBezTo>
                  <a:cubicBezTo>
                    <a:pt x="268" y="7"/>
                    <a:pt x="267" y="7"/>
                    <a:pt x="265" y="6"/>
                  </a:cubicBezTo>
                  <a:cubicBezTo>
                    <a:pt x="258" y="9"/>
                    <a:pt x="250" y="14"/>
                    <a:pt x="244" y="18"/>
                  </a:cubicBezTo>
                  <a:cubicBezTo>
                    <a:pt x="236" y="23"/>
                    <a:pt x="232" y="31"/>
                    <a:pt x="225" y="36"/>
                  </a:cubicBezTo>
                  <a:close/>
                </a:path>
              </a:pathLst>
            </a:custGeom>
            <a:solidFill>
              <a:srgbClr val="287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4" name="Freeform 103">
              <a:extLst>
                <a:ext uri="{FF2B5EF4-FFF2-40B4-BE49-F238E27FC236}">
                  <a16:creationId xmlns:a16="http://schemas.microsoft.com/office/drawing/2014/main" id="{2CB4FA48-6472-469F-92F5-CA53CAA07060}"/>
                </a:ext>
              </a:extLst>
            </p:cNvPr>
            <p:cNvSpPr/>
            <p:nvPr/>
          </p:nvSpPr>
          <p:spPr bwMode="auto">
            <a:xfrm>
              <a:off x="4746626" y="3194049"/>
              <a:ext cx="150813" cy="104775"/>
            </a:xfrm>
            <a:custGeom>
              <a:avLst/>
              <a:gdLst>
                <a:gd name="T0" fmla="*/ 60 w 112"/>
                <a:gd name="T1" fmla="*/ 34 h 77"/>
                <a:gd name="T2" fmla="*/ 82 w 112"/>
                <a:gd name="T3" fmla="*/ 77 h 77"/>
                <a:gd name="T4" fmla="*/ 112 w 112"/>
                <a:gd name="T5" fmla="*/ 46 h 77"/>
                <a:gd name="T6" fmla="*/ 88 w 112"/>
                <a:gd name="T7" fmla="*/ 2 h 77"/>
                <a:gd name="T8" fmla="*/ 43 w 112"/>
                <a:gd name="T9" fmla="*/ 41 h 77"/>
                <a:gd name="T10" fmla="*/ 34 w 112"/>
                <a:gd name="T11" fmla="*/ 19 h 77"/>
                <a:gd name="T12" fmla="*/ 0 w 112"/>
                <a:gd name="T13" fmla="*/ 53 h 77"/>
                <a:gd name="T14" fmla="*/ 14 w 112"/>
                <a:gd name="T15" fmla="*/ 76 h 77"/>
                <a:gd name="T16" fmla="*/ 60 w 112"/>
                <a:gd name="T17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77">
                  <a:moveTo>
                    <a:pt x="60" y="34"/>
                  </a:moveTo>
                  <a:cubicBezTo>
                    <a:pt x="76" y="43"/>
                    <a:pt x="76" y="64"/>
                    <a:pt x="82" y="77"/>
                  </a:cubicBezTo>
                  <a:cubicBezTo>
                    <a:pt x="89" y="64"/>
                    <a:pt x="99" y="54"/>
                    <a:pt x="112" y="46"/>
                  </a:cubicBezTo>
                  <a:cubicBezTo>
                    <a:pt x="109" y="31"/>
                    <a:pt x="102" y="4"/>
                    <a:pt x="88" y="2"/>
                  </a:cubicBezTo>
                  <a:cubicBezTo>
                    <a:pt x="74" y="0"/>
                    <a:pt x="50" y="32"/>
                    <a:pt x="43" y="41"/>
                  </a:cubicBezTo>
                  <a:cubicBezTo>
                    <a:pt x="46" y="37"/>
                    <a:pt x="39" y="26"/>
                    <a:pt x="34" y="19"/>
                  </a:cubicBezTo>
                  <a:cubicBezTo>
                    <a:pt x="21" y="29"/>
                    <a:pt x="10" y="41"/>
                    <a:pt x="0" y="53"/>
                  </a:cubicBezTo>
                  <a:cubicBezTo>
                    <a:pt x="6" y="60"/>
                    <a:pt x="8" y="70"/>
                    <a:pt x="14" y="76"/>
                  </a:cubicBezTo>
                  <a:cubicBezTo>
                    <a:pt x="20" y="59"/>
                    <a:pt x="43" y="42"/>
                    <a:pt x="60" y="34"/>
                  </a:cubicBezTo>
                  <a:close/>
                </a:path>
              </a:pathLst>
            </a:custGeom>
            <a:solidFill>
              <a:srgbClr val="518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5" name="Freeform 104">
              <a:extLst>
                <a:ext uri="{FF2B5EF4-FFF2-40B4-BE49-F238E27FC236}">
                  <a16:creationId xmlns:a16="http://schemas.microsoft.com/office/drawing/2014/main" id="{A7783D28-A4AB-4CEA-8608-65168044122B}"/>
                </a:ext>
              </a:extLst>
            </p:cNvPr>
            <p:cNvSpPr/>
            <p:nvPr/>
          </p:nvSpPr>
          <p:spPr bwMode="auto">
            <a:xfrm>
              <a:off x="4903788" y="3170237"/>
              <a:ext cx="441325" cy="125413"/>
            </a:xfrm>
            <a:custGeom>
              <a:avLst/>
              <a:gdLst>
                <a:gd name="T0" fmla="*/ 258 w 326"/>
                <a:gd name="T1" fmla="*/ 43 h 93"/>
                <a:gd name="T2" fmla="*/ 252 w 326"/>
                <a:gd name="T3" fmla="*/ 14 h 93"/>
                <a:gd name="T4" fmla="*/ 220 w 326"/>
                <a:gd name="T5" fmla="*/ 29 h 93"/>
                <a:gd name="T6" fmla="*/ 186 w 326"/>
                <a:gd name="T7" fmla="*/ 48 h 93"/>
                <a:gd name="T8" fmla="*/ 185 w 326"/>
                <a:gd name="T9" fmla="*/ 11 h 93"/>
                <a:gd name="T10" fmla="*/ 122 w 326"/>
                <a:gd name="T11" fmla="*/ 43 h 93"/>
                <a:gd name="T12" fmla="*/ 111 w 326"/>
                <a:gd name="T13" fmla="*/ 9 h 93"/>
                <a:gd name="T14" fmla="*/ 65 w 326"/>
                <a:gd name="T15" fmla="*/ 37 h 93"/>
                <a:gd name="T16" fmla="*/ 36 w 326"/>
                <a:gd name="T17" fmla="*/ 0 h 93"/>
                <a:gd name="T18" fmla="*/ 0 w 326"/>
                <a:gd name="T19" fmla="*/ 61 h 93"/>
                <a:gd name="T20" fmla="*/ 8 w 326"/>
                <a:gd name="T21" fmla="*/ 56 h 93"/>
                <a:gd name="T22" fmla="*/ 22 w 326"/>
                <a:gd name="T23" fmla="*/ 93 h 93"/>
                <a:gd name="T24" fmla="*/ 79 w 326"/>
                <a:gd name="T25" fmla="*/ 43 h 93"/>
                <a:gd name="T26" fmla="*/ 87 w 326"/>
                <a:gd name="T27" fmla="*/ 90 h 93"/>
                <a:gd name="T28" fmla="*/ 141 w 326"/>
                <a:gd name="T29" fmla="*/ 48 h 93"/>
                <a:gd name="T30" fmla="*/ 157 w 326"/>
                <a:gd name="T31" fmla="*/ 86 h 93"/>
                <a:gd name="T32" fmla="*/ 226 w 326"/>
                <a:gd name="T33" fmla="*/ 48 h 93"/>
                <a:gd name="T34" fmla="*/ 235 w 326"/>
                <a:gd name="T35" fmla="*/ 83 h 93"/>
                <a:gd name="T36" fmla="*/ 284 w 326"/>
                <a:gd name="T37" fmla="*/ 41 h 93"/>
                <a:gd name="T38" fmla="*/ 308 w 326"/>
                <a:gd name="T39" fmla="*/ 80 h 93"/>
                <a:gd name="T40" fmla="*/ 326 w 326"/>
                <a:gd name="T41" fmla="*/ 55 h 93"/>
                <a:gd name="T42" fmla="*/ 286 w 326"/>
                <a:gd name="T43" fmla="*/ 21 h 93"/>
                <a:gd name="T44" fmla="*/ 258 w 326"/>
                <a:gd name="T45" fmla="*/ 4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6" h="93">
                  <a:moveTo>
                    <a:pt x="258" y="43"/>
                  </a:moveTo>
                  <a:cubicBezTo>
                    <a:pt x="259" y="34"/>
                    <a:pt x="256" y="22"/>
                    <a:pt x="252" y="14"/>
                  </a:cubicBezTo>
                  <a:cubicBezTo>
                    <a:pt x="240" y="15"/>
                    <a:pt x="230" y="23"/>
                    <a:pt x="220" y="29"/>
                  </a:cubicBezTo>
                  <a:cubicBezTo>
                    <a:pt x="209" y="34"/>
                    <a:pt x="194" y="39"/>
                    <a:pt x="186" y="48"/>
                  </a:cubicBezTo>
                  <a:cubicBezTo>
                    <a:pt x="191" y="37"/>
                    <a:pt x="186" y="23"/>
                    <a:pt x="185" y="11"/>
                  </a:cubicBezTo>
                  <a:cubicBezTo>
                    <a:pt x="166" y="18"/>
                    <a:pt x="136" y="27"/>
                    <a:pt x="122" y="43"/>
                  </a:cubicBezTo>
                  <a:cubicBezTo>
                    <a:pt x="118" y="31"/>
                    <a:pt x="116" y="20"/>
                    <a:pt x="111" y="9"/>
                  </a:cubicBezTo>
                  <a:cubicBezTo>
                    <a:pt x="93" y="11"/>
                    <a:pt x="79" y="28"/>
                    <a:pt x="65" y="37"/>
                  </a:cubicBezTo>
                  <a:cubicBezTo>
                    <a:pt x="62" y="26"/>
                    <a:pt x="52" y="3"/>
                    <a:pt x="36" y="0"/>
                  </a:cubicBezTo>
                  <a:cubicBezTo>
                    <a:pt x="19" y="19"/>
                    <a:pt x="10" y="40"/>
                    <a:pt x="0" y="61"/>
                  </a:cubicBezTo>
                  <a:cubicBezTo>
                    <a:pt x="3" y="59"/>
                    <a:pt x="5" y="57"/>
                    <a:pt x="8" y="56"/>
                  </a:cubicBezTo>
                  <a:cubicBezTo>
                    <a:pt x="18" y="67"/>
                    <a:pt x="20" y="80"/>
                    <a:pt x="22" y="93"/>
                  </a:cubicBezTo>
                  <a:cubicBezTo>
                    <a:pt x="36" y="70"/>
                    <a:pt x="56" y="58"/>
                    <a:pt x="79" y="43"/>
                  </a:cubicBezTo>
                  <a:cubicBezTo>
                    <a:pt x="90" y="56"/>
                    <a:pt x="84" y="75"/>
                    <a:pt x="87" y="90"/>
                  </a:cubicBezTo>
                  <a:cubicBezTo>
                    <a:pt x="99" y="74"/>
                    <a:pt x="118" y="56"/>
                    <a:pt x="141" y="48"/>
                  </a:cubicBezTo>
                  <a:cubicBezTo>
                    <a:pt x="146" y="61"/>
                    <a:pt x="152" y="73"/>
                    <a:pt x="157" y="86"/>
                  </a:cubicBezTo>
                  <a:cubicBezTo>
                    <a:pt x="171" y="72"/>
                    <a:pt x="203" y="49"/>
                    <a:pt x="226" y="48"/>
                  </a:cubicBezTo>
                  <a:cubicBezTo>
                    <a:pt x="228" y="60"/>
                    <a:pt x="235" y="71"/>
                    <a:pt x="235" y="83"/>
                  </a:cubicBezTo>
                  <a:cubicBezTo>
                    <a:pt x="246" y="68"/>
                    <a:pt x="262" y="45"/>
                    <a:pt x="284" y="41"/>
                  </a:cubicBezTo>
                  <a:cubicBezTo>
                    <a:pt x="292" y="55"/>
                    <a:pt x="303" y="64"/>
                    <a:pt x="308" y="80"/>
                  </a:cubicBezTo>
                  <a:cubicBezTo>
                    <a:pt x="313" y="72"/>
                    <a:pt x="318" y="61"/>
                    <a:pt x="326" y="55"/>
                  </a:cubicBezTo>
                  <a:cubicBezTo>
                    <a:pt x="314" y="42"/>
                    <a:pt x="300" y="31"/>
                    <a:pt x="286" y="21"/>
                  </a:cubicBezTo>
                  <a:cubicBezTo>
                    <a:pt x="275" y="27"/>
                    <a:pt x="263" y="34"/>
                    <a:pt x="258" y="43"/>
                  </a:cubicBezTo>
                  <a:close/>
                </a:path>
              </a:pathLst>
            </a:custGeom>
            <a:solidFill>
              <a:srgbClr val="518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6" name="Freeform 105">
              <a:extLst>
                <a:ext uri="{FF2B5EF4-FFF2-40B4-BE49-F238E27FC236}">
                  <a16:creationId xmlns:a16="http://schemas.microsoft.com/office/drawing/2014/main" id="{7503E977-AB91-4F8E-A2A0-196744A3640E}"/>
                </a:ext>
              </a:extLst>
            </p:cNvPr>
            <p:cNvSpPr/>
            <p:nvPr/>
          </p:nvSpPr>
          <p:spPr bwMode="auto">
            <a:xfrm>
              <a:off x="4700588" y="3225799"/>
              <a:ext cx="696913" cy="153988"/>
            </a:xfrm>
            <a:custGeom>
              <a:avLst/>
              <a:gdLst>
                <a:gd name="T0" fmla="*/ 459 w 516"/>
                <a:gd name="T1" fmla="*/ 39 h 114"/>
                <a:gd name="T2" fmla="*/ 435 w 516"/>
                <a:gd name="T3" fmla="*/ 0 h 114"/>
                <a:gd name="T4" fmla="*/ 386 w 516"/>
                <a:gd name="T5" fmla="*/ 42 h 114"/>
                <a:gd name="T6" fmla="*/ 377 w 516"/>
                <a:gd name="T7" fmla="*/ 7 h 114"/>
                <a:gd name="T8" fmla="*/ 308 w 516"/>
                <a:gd name="T9" fmla="*/ 45 h 114"/>
                <a:gd name="T10" fmla="*/ 292 w 516"/>
                <a:gd name="T11" fmla="*/ 7 h 114"/>
                <a:gd name="T12" fmla="*/ 238 w 516"/>
                <a:gd name="T13" fmla="*/ 49 h 114"/>
                <a:gd name="T14" fmla="*/ 230 w 516"/>
                <a:gd name="T15" fmla="*/ 2 h 114"/>
                <a:gd name="T16" fmla="*/ 173 w 516"/>
                <a:gd name="T17" fmla="*/ 52 h 114"/>
                <a:gd name="T18" fmla="*/ 159 w 516"/>
                <a:gd name="T19" fmla="*/ 15 h 114"/>
                <a:gd name="T20" fmla="*/ 151 w 516"/>
                <a:gd name="T21" fmla="*/ 20 h 114"/>
                <a:gd name="T22" fmla="*/ 146 w 516"/>
                <a:gd name="T23" fmla="*/ 23 h 114"/>
                <a:gd name="T24" fmla="*/ 116 w 516"/>
                <a:gd name="T25" fmla="*/ 54 h 114"/>
                <a:gd name="T26" fmla="*/ 94 w 516"/>
                <a:gd name="T27" fmla="*/ 11 h 114"/>
                <a:gd name="T28" fmla="*/ 48 w 516"/>
                <a:gd name="T29" fmla="*/ 53 h 114"/>
                <a:gd name="T30" fmla="*/ 34 w 516"/>
                <a:gd name="T31" fmla="*/ 30 h 114"/>
                <a:gd name="T32" fmla="*/ 0 w 516"/>
                <a:gd name="T33" fmla="*/ 82 h 114"/>
                <a:gd name="T34" fmla="*/ 17 w 516"/>
                <a:gd name="T35" fmla="*/ 92 h 114"/>
                <a:gd name="T36" fmla="*/ 27 w 516"/>
                <a:gd name="T37" fmla="*/ 114 h 114"/>
                <a:gd name="T38" fmla="*/ 71 w 516"/>
                <a:gd name="T39" fmla="*/ 58 h 114"/>
                <a:gd name="T40" fmla="*/ 94 w 516"/>
                <a:gd name="T41" fmla="*/ 111 h 114"/>
                <a:gd name="T42" fmla="*/ 122 w 516"/>
                <a:gd name="T43" fmla="*/ 72 h 114"/>
                <a:gd name="T44" fmla="*/ 150 w 516"/>
                <a:gd name="T45" fmla="*/ 89 h 114"/>
                <a:gd name="T46" fmla="*/ 159 w 516"/>
                <a:gd name="T47" fmla="*/ 109 h 114"/>
                <a:gd name="T48" fmla="*/ 183 w 516"/>
                <a:gd name="T49" fmla="*/ 70 h 114"/>
                <a:gd name="T50" fmla="*/ 209 w 516"/>
                <a:gd name="T51" fmla="*/ 86 h 114"/>
                <a:gd name="T52" fmla="*/ 219 w 516"/>
                <a:gd name="T53" fmla="*/ 107 h 114"/>
                <a:gd name="T54" fmla="*/ 266 w 516"/>
                <a:gd name="T55" fmla="*/ 56 h 114"/>
                <a:gd name="T56" fmla="*/ 289 w 516"/>
                <a:gd name="T57" fmla="*/ 100 h 114"/>
                <a:gd name="T58" fmla="*/ 343 w 516"/>
                <a:gd name="T59" fmla="*/ 62 h 114"/>
                <a:gd name="T60" fmla="*/ 363 w 516"/>
                <a:gd name="T61" fmla="*/ 103 h 114"/>
                <a:gd name="T62" fmla="*/ 394 w 516"/>
                <a:gd name="T63" fmla="*/ 60 h 114"/>
                <a:gd name="T64" fmla="*/ 411 w 516"/>
                <a:gd name="T65" fmla="*/ 51 h 114"/>
                <a:gd name="T66" fmla="*/ 427 w 516"/>
                <a:gd name="T67" fmla="*/ 72 h 114"/>
                <a:gd name="T68" fmla="*/ 437 w 516"/>
                <a:gd name="T69" fmla="*/ 97 h 114"/>
                <a:gd name="T70" fmla="*/ 453 w 516"/>
                <a:gd name="T71" fmla="*/ 72 h 114"/>
                <a:gd name="T72" fmla="*/ 470 w 516"/>
                <a:gd name="T73" fmla="*/ 53 h 114"/>
                <a:gd name="T74" fmla="*/ 488 w 516"/>
                <a:gd name="T75" fmla="*/ 100 h 114"/>
                <a:gd name="T76" fmla="*/ 516 w 516"/>
                <a:gd name="T77" fmla="*/ 67 h 114"/>
                <a:gd name="T78" fmla="*/ 477 w 516"/>
                <a:gd name="T79" fmla="*/ 14 h 114"/>
                <a:gd name="T80" fmla="*/ 459 w 516"/>
                <a:gd name="T81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6" h="114">
                  <a:moveTo>
                    <a:pt x="459" y="39"/>
                  </a:moveTo>
                  <a:cubicBezTo>
                    <a:pt x="454" y="23"/>
                    <a:pt x="443" y="14"/>
                    <a:pt x="435" y="0"/>
                  </a:cubicBezTo>
                  <a:cubicBezTo>
                    <a:pt x="413" y="4"/>
                    <a:pt x="397" y="27"/>
                    <a:pt x="386" y="42"/>
                  </a:cubicBezTo>
                  <a:cubicBezTo>
                    <a:pt x="386" y="30"/>
                    <a:pt x="379" y="19"/>
                    <a:pt x="377" y="7"/>
                  </a:cubicBezTo>
                  <a:cubicBezTo>
                    <a:pt x="354" y="8"/>
                    <a:pt x="322" y="31"/>
                    <a:pt x="308" y="45"/>
                  </a:cubicBezTo>
                  <a:cubicBezTo>
                    <a:pt x="303" y="32"/>
                    <a:pt x="297" y="20"/>
                    <a:pt x="292" y="7"/>
                  </a:cubicBezTo>
                  <a:cubicBezTo>
                    <a:pt x="269" y="15"/>
                    <a:pt x="250" y="33"/>
                    <a:pt x="238" y="49"/>
                  </a:cubicBezTo>
                  <a:cubicBezTo>
                    <a:pt x="235" y="34"/>
                    <a:pt x="241" y="15"/>
                    <a:pt x="230" y="2"/>
                  </a:cubicBezTo>
                  <a:cubicBezTo>
                    <a:pt x="207" y="17"/>
                    <a:pt x="187" y="29"/>
                    <a:pt x="173" y="52"/>
                  </a:cubicBezTo>
                  <a:cubicBezTo>
                    <a:pt x="171" y="39"/>
                    <a:pt x="169" y="26"/>
                    <a:pt x="159" y="15"/>
                  </a:cubicBezTo>
                  <a:cubicBezTo>
                    <a:pt x="156" y="16"/>
                    <a:pt x="154" y="18"/>
                    <a:pt x="151" y="20"/>
                  </a:cubicBezTo>
                  <a:cubicBezTo>
                    <a:pt x="149" y="21"/>
                    <a:pt x="147" y="22"/>
                    <a:pt x="146" y="23"/>
                  </a:cubicBezTo>
                  <a:cubicBezTo>
                    <a:pt x="133" y="31"/>
                    <a:pt x="123" y="41"/>
                    <a:pt x="116" y="54"/>
                  </a:cubicBezTo>
                  <a:cubicBezTo>
                    <a:pt x="110" y="41"/>
                    <a:pt x="110" y="20"/>
                    <a:pt x="94" y="11"/>
                  </a:cubicBezTo>
                  <a:cubicBezTo>
                    <a:pt x="77" y="19"/>
                    <a:pt x="54" y="36"/>
                    <a:pt x="48" y="53"/>
                  </a:cubicBezTo>
                  <a:cubicBezTo>
                    <a:pt x="42" y="47"/>
                    <a:pt x="40" y="37"/>
                    <a:pt x="34" y="30"/>
                  </a:cubicBezTo>
                  <a:cubicBezTo>
                    <a:pt x="20" y="46"/>
                    <a:pt x="9" y="64"/>
                    <a:pt x="0" y="82"/>
                  </a:cubicBezTo>
                  <a:cubicBezTo>
                    <a:pt x="6" y="84"/>
                    <a:pt x="11" y="85"/>
                    <a:pt x="17" y="92"/>
                  </a:cubicBezTo>
                  <a:cubicBezTo>
                    <a:pt x="20" y="97"/>
                    <a:pt x="28" y="108"/>
                    <a:pt x="27" y="114"/>
                  </a:cubicBezTo>
                  <a:cubicBezTo>
                    <a:pt x="29" y="90"/>
                    <a:pt x="54" y="73"/>
                    <a:pt x="71" y="58"/>
                  </a:cubicBezTo>
                  <a:cubicBezTo>
                    <a:pt x="87" y="65"/>
                    <a:pt x="95" y="97"/>
                    <a:pt x="94" y="111"/>
                  </a:cubicBezTo>
                  <a:cubicBezTo>
                    <a:pt x="99" y="96"/>
                    <a:pt x="109" y="83"/>
                    <a:pt x="122" y="72"/>
                  </a:cubicBezTo>
                  <a:cubicBezTo>
                    <a:pt x="138" y="58"/>
                    <a:pt x="144" y="77"/>
                    <a:pt x="150" y="89"/>
                  </a:cubicBezTo>
                  <a:cubicBezTo>
                    <a:pt x="153" y="95"/>
                    <a:pt x="156" y="102"/>
                    <a:pt x="159" y="109"/>
                  </a:cubicBezTo>
                  <a:cubicBezTo>
                    <a:pt x="164" y="95"/>
                    <a:pt x="172" y="81"/>
                    <a:pt x="183" y="70"/>
                  </a:cubicBezTo>
                  <a:cubicBezTo>
                    <a:pt x="197" y="57"/>
                    <a:pt x="204" y="76"/>
                    <a:pt x="209" y="86"/>
                  </a:cubicBezTo>
                  <a:cubicBezTo>
                    <a:pt x="212" y="93"/>
                    <a:pt x="216" y="100"/>
                    <a:pt x="219" y="107"/>
                  </a:cubicBezTo>
                  <a:cubicBezTo>
                    <a:pt x="229" y="89"/>
                    <a:pt x="242" y="65"/>
                    <a:pt x="266" y="56"/>
                  </a:cubicBezTo>
                  <a:cubicBezTo>
                    <a:pt x="277" y="69"/>
                    <a:pt x="285" y="85"/>
                    <a:pt x="289" y="100"/>
                  </a:cubicBezTo>
                  <a:cubicBezTo>
                    <a:pt x="298" y="82"/>
                    <a:pt x="323" y="68"/>
                    <a:pt x="343" y="62"/>
                  </a:cubicBezTo>
                  <a:cubicBezTo>
                    <a:pt x="353" y="75"/>
                    <a:pt x="359" y="89"/>
                    <a:pt x="363" y="103"/>
                  </a:cubicBezTo>
                  <a:cubicBezTo>
                    <a:pt x="372" y="88"/>
                    <a:pt x="382" y="73"/>
                    <a:pt x="394" y="60"/>
                  </a:cubicBezTo>
                  <a:cubicBezTo>
                    <a:pt x="398" y="55"/>
                    <a:pt x="404" y="48"/>
                    <a:pt x="411" y="51"/>
                  </a:cubicBezTo>
                  <a:cubicBezTo>
                    <a:pt x="419" y="54"/>
                    <a:pt x="424" y="66"/>
                    <a:pt x="427" y="72"/>
                  </a:cubicBezTo>
                  <a:cubicBezTo>
                    <a:pt x="431" y="80"/>
                    <a:pt x="435" y="88"/>
                    <a:pt x="437" y="97"/>
                  </a:cubicBezTo>
                  <a:cubicBezTo>
                    <a:pt x="441" y="88"/>
                    <a:pt x="448" y="80"/>
                    <a:pt x="453" y="72"/>
                  </a:cubicBezTo>
                  <a:cubicBezTo>
                    <a:pt x="458" y="66"/>
                    <a:pt x="462" y="56"/>
                    <a:pt x="470" y="53"/>
                  </a:cubicBezTo>
                  <a:cubicBezTo>
                    <a:pt x="477" y="68"/>
                    <a:pt x="488" y="83"/>
                    <a:pt x="488" y="100"/>
                  </a:cubicBezTo>
                  <a:cubicBezTo>
                    <a:pt x="494" y="92"/>
                    <a:pt x="504" y="74"/>
                    <a:pt x="516" y="67"/>
                  </a:cubicBezTo>
                  <a:cubicBezTo>
                    <a:pt x="506" y="48"/>
                    <a:pt x="492" y="30"/>
                    <a:pt x="477" y="14"/>
                  </a:cubicBezTo>
                  <a:cubicBezTo>
                    <a:pt x="469" y="20"/>
                    <a:pt x="464" y="31"/>
                    <a:pt x="459" y="39"/>
                  </a:cubicBezTo>
                  <a:close/>
                </a:path>
              </a:pathLst>
            </a:custGeom>
            <a:solidFill>
              <a:srgbClr val="529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7" name="Freeform 106">
              <a:extLst>
                <a:ext uri="{FF2B5EF4-FFF2-40B4-BE49-F238E27FC236}">
                  <a16:creationId xmlns:a16="http://schemas.microsoft.com/office/drawing/2014/main" id="{1E5D6597-43A2-4B61-984B-89ED2F87E0B8}"/>
                </a:ext>
              </a:extLst>
            </p:cNvPr>
            <p:cNvSpPr/>
            <p:nvPr/>
          </p:nvSpPr>
          <p:spPr bwMode="auto">
            <a:xfrm>
              <a:off x="4675188" y="3290887"/>
              <a:ext cx="760413" cy="180975"/>
            </a:xfrm>
            <a:custGeom>
              <a:avLst/>
              <a:gdLst>
                <a:gd name="T0" fmla="*/ 507 w 563"/>
                <a:gd name="T1" fmla="*/ 52 h 134"/>
                <a:gd name="T2" fmla="*/ 489 w 563"/>
                <a:gd name="T3" fmla="*/ 5 h 134"/>
                <a:gd name="T4" fmla="*/ 472 w 563"/>
                <a:gd name="T5" fmla="*/ 24 h 134"/>
                <a:gd name="T6" fmla="*/ 456 w 563"/>
                <a:gd name="T7" fmla="*/ 49 h 134"/>
                <a:gd name="T8" fmla="*/ 446 w 563"/>
                <a:gd name="T9" fmla="*/ 24 h 134"/>
                <a:gd name="T10" fmla="*/ 430 w 563"/>
                <a:gd name="T11" fmla="*/ 3 h 134"/>
                <a:gd name="T12" fmla="*/ 413 w 563"/>
                <a:gd name="T13" fmla="*/ 12 h 134"/>
                <a:gd name="T14" fmla="*/ 382 w 563"/>
                <a:gd name="T15" fmla="*/ 55 h 134"/>
                <a:gd name="T16" fmla="*/ 362 w 563"/>
                <a:gd name="T17" fmla="*/ 14 h 134"/>
                <a:gd name="T18" fmla="*/ 308 w 563"/>
                <a:gd name="T19" fmla="*/ 52 h 134"/>
                <a:gd name="T20" fmla="*/ 285 w 563"/>
                <a:gd name="T21" fmla="*/ 8 h 134"/>
                <a:gd name="T22" fmla="*/ 238 w 563"/>
                <a:gd name="T23" fmla="*/ 59 h 134"/>
                <a:gd name="T24" fmla="*/ 228 w 563"/>
                <a:gd name="T25" fmla="*/ 38 h 134"/>
                <a:gd name="T26" fmla="*/ 202 w 563"/>
                <a:gd name="T27" fmla="*/ 22 h 134"/>
                <a:gd name="T28" fmla="*/ 178 w 563"/>
                <a:gd name="T29" fmla="*/ 61 h 134"/>
                <a:gd name="T30" fmla="*/ 169 w 563"/>
                <a:gd name="T31" fmla="*/ 41 h 134"/>
                <a:gd name="T32" fmla="*/ 141 w 563"/>
                <a:gd name="T33" fmla="*/ 24 h 134"/>
                <a:gd name="T34" fmla="*/ 113 w 563"/>
                <a:gd name="T35" fmla="*/ 63 h 134"/>
                <a:gd name="T36" fmla="*/ 90 w 563"/>
                <a:gd name="T37" fmla="*/ 10 h 134"/>
                <a:gd name="T38" fmla="*/ 46 w 563"/>
                <a:gd name="T39" fmla="*/ 66 h 134"/>
                <a:gd name="T40" fmla="*/ 36 w 563"/>
                <a:gd name="T41" fmla="*/ 44 h 134"/>
                <a:gd name="T42" fmla="*/ 19 w 563"/>
                <a:gd name="T43" fmla="*/ 34 h 134"/>
                <a:gd name="T44" fmla="*/ 0 w 563"/>
                <a:gd name="T45" fmla="*/ 89 h 134"/>
                <a:gd name="T46" fmla="*/ 10 w 563"/>
                <a:gd name="T47" fmla="*/ 93 h 134"/>
                <a:gd name="T48" fmla="*/ 24 w 563"/>
                <a:gd name="T49" fmla="*/ 105 h 134"/>
                <a:gd name="T50" fmla="*/ 41 w 563"/>
                <a:gd name="T51" fmla="*/ 134 h 134"/>
                <a:gd name="T52" fmla="*/ 68 w 563"/>
                <a:gd name="T53" fmla="*/ 80 h 134"/>
                <a:gd name="T54" fmla="*/ 99 w 563"/>
                <a:gd name="T55" fmla="*/ 104 h 134"/>
                <a:gd name="T56" fmla="*/ 108 w 563"/>
                <a:gd name="T57" fmla="*/ 124 h 134"/>
                <a:gd name="T58" fmla="*/ 131 w 563"/>
                <a:gd name="T59" fmla="*/ 84 h 134"/>
                <a:gd name="T60" fmla="*/ 162 w 563"/>
                <a:gd name="T61" fmla="*/ 95 h 134"/>
                <a:gd name="T62" fmla="*/ 174 w 563"/>
                <a:gd name="T63" fmla="*/ 117 h 134"/>
                <a:gd name="T64" fmla="*/ 184 w 563"/>
                <a:gd name="T65" fmla="*/ 86 h 134"/>
                <a:gd name="T66" fmla="*/ 204 w 563"/>
                <a:gd name="T67" fmla="*/ 64 h 134"/>
                <a:gd name="T68" fmla="*/ 229 w 563"/>
                <a:gd name="T69" fmla="*/ 110 h 134"/>
                <a:gd name="T70" fmla="*/ 264 w 563"/>
                <a:gd name="T71" fmla="*/ 66 h 134"/>
                <a:gd name="T72" fmla="*/ 278 w 563"/>
                <a:gd name="T73" fmla="*/ 104 h 134"/>
                <a:gd name="T74" fmla="*/ 330 w 563"/>
                <a:gd name="T75" fmla="*/ 65 h 134"/>
                <a:gd name="T76" fmla="*/ 344 w 563"/>
                <a:gd name="T77" fmla="*/ 110 h 134"/>
                <a:gd name="T78" fmla="*/ 384 w 563"/>
                <a:gd name="T79" fmla="*/ 81 h 134"/>
                <a:gd name="T80" fmla="*/ 411 w 563"/>
                <a:gd name="T81" fmla="*/ 86 h 134"/>
                <a:gd name="T82" fmla="*/ 415 w 563"/>
                <a:gd name="T83" fmla="*/ 110 h 134"/>
                <a:gd name="T84" fmla="*/ 462 w 563"/>
                <a:gd name="T85" fmla="*/ 76 h 134"/>
                <a:gd name="T86" fmla="*/ 483 w 563"/>
                <a:gd name="T87" fmla="*/ 73 h 134"/>
                <a:gd name="T88" fmla="*/ 489 w 563"/>
                <a:gd name="T89" fmla="*/ 95 h 134"/>
                <a:gd name="T90" fmla="*/ 488 w 563"/>
                <a:gd name="T91" fmla="*/ 118 h 134"/>
                <a:gd name="T92" fmla="*/ 535 w 563"/>
                <a:gd name="T93" fmla="*/ 83 h 134"/>
                <a:gd name="T94" fmla="*/ 540 w 563"/>
                <a:gd name="T95" fmla="*/ 124 h 134"/>
                <a:gd name="T96" fmla="*/ 552 w 563"/>
                <a:gd name="T97" fmla="*/ 118 h 134"/>
                <a:gd name="T98" fmla="*/ 563 w 563"/>
                <a:gd name="T99" fmla="*/ 112 h 134"/>
                <a:gd name="T100" fmla="*/ 535 w 563"/>
                <a:gd name="T101" fmla="*/ 19 h 134"/>
                <a:gd name="T102" fmla="*/ 507 w 563"/>
                <a:gd name="T103" fmla="*/ 5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3" h="134">
                  <a:moveTo>
                    <a:pt x="507" y="52"/>
                  </a:moveTo>
                  <a:cubicBezTo>
                    <a:pt x="507" y="35"/>
                    <a:pt x="496" y="20"/>
                    <a:pt x="489" y="5"/>
                  </a:cubicBezTo>
                  <a:cubicBezTo>
                    <a:pt x="481" y="8"/>
                    <a:pt x="477" y="18"/>
                    <a:pt x="472" y="24"/>
                  </a:cubicBezTo>
                  <a:cubicBezTo>
                    <a:pt x="467" y="32"/>
                    <a:pt x="460" y="40"/>
                    <a:pt x="456" y="49"/>
                  </a:cubicBezTo>
                  <a:cubicBezTo>
                    <a:pt x="454" y="40"/>
                    <a:pt x="450" y="32"/>
                    <a:pt x="446" y="24"/>
                  </a:cubicBezTo>
                  <a:cubicBezTo>
                    <a:pt x="443" y="18"/>
                    <a:pt x="438" y="6"/>
                    <a:pt x="430" y="3"/>
                  </a:cubicBezTo>
                  <a:cubicBezTo>
                    <a:pt x="423" y="0"/>
                    <a:pt x="417" y="7"/>
                    <a:pt x="413" y="12"/>
                  </a:cubicBezTo>
                  <a:cubicBezTo>
                    <a:pt x="401" y="25"/>
                    <a:pt x="391" y="40"/>
                    <a:pt x="382" y="55"/>
                  </a:cubicBezTo>
                  <a:cubicBezTo>
                    <a:pt x="378" y="41"/>
                    <a:pt x="372" y="27"/>
                    <a:pt x="362" y="14"/>
                  </a:cubicBezTo>
                  <a:cubicBezTo>
                    <a:pt x="342" y="20"/>
                    <a:pt x="317" y="34"/>
                    <a:pt x="308" y="52"/>
                  </a:cubicBezTo>
                  <a:cubicBezTo>
                    <a:pt x="304" y="37"/>
                    <a:pt x="296" y="21"/>
                    <a:pt x="285" y="8"/>
                  </a:cubicBezTo>
                  <a:cubicBezTo>
                    <a:pt x="261" y="17"/>
                    <a:pt x="248" y="41"/>
                    <a:pt x="238" y="59"/>
                  </a:cubicBezTo>
                  <a:cubicBezTo>
                    <a:pt x="235" y="52"/>
                    <a:pt x="231" y="45"/>
                    <a:pt x="228" y="38"/>
                  </a:cubicBezTo>
                  <a:cubicBezTo>
                    <a:pt x="223" y="28"/>
                    <a:pt x="216" y="9"/>
                    <a:pt x="202" y="22"/>
                  </a:cubicBezTo>
                  <a:cubicBezTo>
                    <a:pt x="191" y="33"/>
                    <a:pt x="183" y="47"/>
                    <a:pt x="178" y="61"/>
                  </a:cubicBezTo>
                  <a:cubicBezTo>
                    <a:pt x="175" y="54"/>
                    <a:pt x="172" y="47"/>
                    <a:pt x="169" y="41"/>
                  </a:cubicBezTo>
                  <a:cubicBezTo>
                    <a:pt x="163" y="29"/>
                    <a:pt x="157" y="10"/>
                    <a:pt x="141" y="24"/>
                  </a:cubicBezTo>
                  <a:cubicBezTo>
                    <a:pt x="128" y="35"/>
                    <a:pt x="118" y="48"/>
                    <a:pt x="113" y="63"/>
                  </a:cubicBezTo>
                  <a:cubicBezTo>
                    <a:pt x="114" y="49"/>
                    <a:pt x="106" y="17"/>
                    <a:pt x="90" y="10"/>
                  </a:cubicBezTo>
                  <a:cubicBezTo>
                    <a:pt x="73" y="25"/>
                    <a:pt x="48" y="42"/>
                    <a:pt x="46" y="66"/>
                  </a:cubicBezTo>
                  <a:cubicBezTo>
                    <a:pt x="47" y="60"/>
                    <a:pt x="39" y="49"/>
                    <a:pt x="36" y="44"/>
                  </a:cubicBezTo>
                  <a:cubicBezTo>
                    <a:pt x="30" y="37"/>
                    <a:pt x="25" y="36"/>
                    <a:pt x="19" y="34"/>
                  </a:cubicBezTo>
                  <a:cubicBezTo>
                    <a:pt x="10" y="52"/>
                    <a:pt x="4" y="70"/>
                    <a:pt x="0" y="89"/>
                  </a:cubicBezTo>
                  <a:cubicBezTo>
                    <a:pt x="2" y="89"/>
                    <a:pt x="6" y="90"/>
                    <a:pt x="10" y="93"/>
                  </a:cubicBezTo>
                  <a:cubicBezTo>
                    <a:pt x="15" y="96"/>
                    <a:pt x="20" y="101"/>
                    <a:pt x="24" y="105"/>
                  </a:cubicBezTo>
                  <a:cubicBezTo>
                    <a:pt x="31" y="114"/>
                    <a:pt x="37" y="124"/>
                    <a:pt x="41" y="134"/>
                  </a:cubicBezTo>
                  <a:cubicBezTo>
                    <a:pt x="44" y="116"/>
                    <a:pt x="51" y="92"/>
                    <a:pt x="68" y="80"/>
                  </a:cubicBezTo>
                  <a:cubicBezTo>
                    <a:pt x="84" y="69"/>
                    <a:pt x="94" y="94"/>
                    <a:pt x="99" y="104"/>
                  </a:cubicBezTo>
                  <a:cubicBezTo>
                    <a:pt x="103" y="110"/>
                    <a:pt x="106" y="117"/>
                    <a:pt x="108" y="124"/>
                  </a:cubicBezTo>
                  <a:cubicBezTo>
                    <a:pt x="112" y="108"/>
                    <a:pt x="119" y="97"/>
                    <a:pt x="131" y="84"/>
                  </a:cubicBezTo>
                  <a:cubicBezTo>
                    <a:pt x="143" y="70"/>
                    <a:pt x="154" y="85"/>
                    <a:pt x="162" y="95"/>
                  </a:cubicBezTo>
                  <a:cubicBezTo>
                    <a:pt x="168" y="102"/>
                    <a:pt x="173" y="109"/>
                    <a:pt x="174" y="117"/>
                  </a:cubicBezTo>
                  <a:cubicBezTo>
                    <a:pt x="177" y="107"/>
                    <a:pt x="177" y="96"/>
                    <a:pt x="184" y="86"/>
                  </a:cubicBezTo>
                  <a:cubicBezTo>
                    <a:pt x="189" y="78"/>
                    <a:pt x="197" y="71"/>
                    <a:pt x="204" y="64"/>
                  </a:cubicBezTo>
                  <a:cubicBezTo>
                    <a:pt x="222" y="77"/>
                    <a:pt x="222" y="92"/>
                    <a:pt x="229" y="110"/>
                  </a:cubicBezTo>
                  <a:cubicBezTo>
                    <a:pt x="235" y="91"/>
                    <a:pt x="246" y="78"/>
                    <a:pt x="264" y="66"/>
                  </a:cubicBezTo>
                  <a:cubicBezTo>
                    <a:pt x="274" y="77"/>
                    <a:pt x="277" y="91"/>
                    <a:pt x="278" y="104"/>
                  </a:cubicBezTo>
                  <a:cubicBezTo>
                    <a:pt x="282" y="85"/>
                    <a:pt x="311" y="71"/>
                    <a:pt x="330" y="65"/>
                  </a:cubicBezTo>
                  <a:cubicBezTo>
                    <a:pt x="339" y="78"/>
                    <a:pt x="342" y="94"/>
                    <a:pt x="344" y="110"/>
                  </a:cubicBezTo>
                  <a:cubicBezTo>
                    <a:pt x="354" y="97"/>
                    <a:pt x="369" y="89"/>
                    <a:pt x="384" y="81"/>
                  </a:cubicBezTo>
                  <a:cubicBezTo>
                    <a:pt x="398" y="74"/>
                    <a:pt x="407" y="70"/>
                    <a:pt x="411" y="86"/>
                  </a:cubicBezTo>
                  <a:cubicBezTo>
                    <a:pt x="413" y="94"/>
                    <a:pt x="414" y="102"/>
                    <a:pt x="415" y="110"/>
                  </a:cubicBezTo>
                  <a:cubicBezTo>
                    <a:pt x="429" y="95"/>
                    <a:pt x="442" y="84"/>
                    <a:pt x="462" y="76"/>
                  </a:cubicBezTo>
                  <a:cubicBezTo>
                    <a:pt x="468" y="74"/>
                    <a:pt x="477" y="68"/>
                    <a:pt x="483" y="73"/>
                  </a:cubicBezTo>
                  <a:cubicBezTo>
                    <a:pt x="489" y="77"/>
                    <a:pt x="489" y="89"/>
                    <a:pt x="489" y="95"/>
                  </a:cubicBezTo>
                  <a:cubicBezTo>
                    <a:pt x="490" y="102"/>
                    <a:pt x="489" y="110"/>
                    <a:pt x="488" y="118"/>
                  </a:cubicBezTo>
                  <a:cubicBezTo>
                    <a:pt x="500" y="105"/>
                    <a:pt x="516" y="88"/>
                    <a:pt x="535" y="83"/>
                  </a:cubicBezTo>
                  <a:cubicBezTo>
                    <a:pt x="535" y="96"/>
                    <a:pt x="538" y="111"/>
                    <a:pt x="540" y="124"/>
                  </a:cubicBezTo>
                  <a:cubicBezTo>
                    <a:pt x="544" y="123"/>
                    <a:pt x="548" y="120"/>
                    <a:pt x="552" y="118"/>
                  </a:cubicBezTo>
                  <a:cubicBezTo>
                    <a:pt x="555" y="116"/>
                    <a:pt x="560" y="114"/>
                    <a:pt x="563" y="112"/>
                  </a:cubicBezTo>
                  <a:cubicBezTo>
                    <a:pt x="561" y="79"/>
                    <a:pt x="551" y="48"/>
                    <a:pt x="535" y="19"/>
                  </a:cubicBezTo>
                  <a:cubicBezTo>
                    <a:pt x="523" y="26"/>
                    <a:pt x="513" y="44"/>
                    <a:pt x="507" y="52"/>
                  </a:cubicBezTo>
                  <a:close/>
                </a:path>
              </a:pathLst>
            </a:custGeom>
            <a:solidFill>
              <a:srgbClr val="5C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8" name="Freeform 107">
              <a:extLst>
                <a:ext uri="{FF2B5EF4-FFF2-40B4-BE49-F238E27FC236}">
                  <a16:creationId xmlns:a16="http://schemas.microsoft.com/office/drawing/2014/main" id="{0E31E823-0219-4E61-AFE3-A6DB1E457B8F}"/>
                </a:ext>
              </a:extLst>
            </p:cNvPr>
            <p:cNvSpPr/>
            <p:nvPr/>
          </p:nvSpPr>
          <p:spPr bwMode="auto">
            <a:xfrm>
              <a:off x="4667251" y="3376612"/>
              <a:ext cx="768350" cy="169863"/>
            </a:xfrm>
            <a:custGeom>
              <a:avLst/>
              <a:gdLst>
                <a:gd name="T0" fmla="*/ 545 w 569"/>
                <a:gd name="T1" fmla="*/ 60 h 126"/>
                <a:gd name="T2" fmla="*/ 540 w 569"/>
                <a:gd name="T3" fmla="*/ 19 h 126"/>
                <a:gd name="T4" fmla="*/ 493 w 569"/>
                <a:gd name="T5" fmla="*/ 54 h 126"/>
                <a:gd name="T6" fmla="*/ 494 w 569"/>
                <a:gd name="T7" fmla="*/ 31 h 126"/>
                <a:gd name="T8" fmla="*/ 488 w 569"/>
                <a:gd name="T9" fmla="*/ 9 h 126"/>
                <a:gd name="T10" fmla="*/ 467 w 569"/>
                <a:gd name="T11" fmla="*/ 12 h 126"/>
                <a:gd name="T12" fmla="*/ 420 w 569"/>
                <a:gd name="T13" fmla="*/ 46 h 126"/>
                <a:gd name="T14" fmla="*/ 416 w 569"/>
                <a:gd name="T15" fmla="*/ 22 h 126"/>
                <a:gd name="T16" fmla="*/ 389 w 569"/>
                <a:gd name="T17" fmla="*/ 17 h 126"/>
                <a:gd name="T18" fmla="*/ 349 w 569"/>
                <a:gd name="T19" fmla="*/ 46 h 126"/>
                <a:gd name="T20" fmla="*/ 335 w 569"/>
                <a:gd name="T21" fmla="*/ 1 h 126"/>
                <a:gd name="T22" fmla="*/ 283 w 569"/>
                <a:gd name="T23" fmla="*/ 40 h 126"/>
                <a:gd name="T24" fmla="*/ 269 w 569"/>
                <a:gd name="T25" fmla="*/ 2 h 126"/>
                <a:gd name="T26" fmla="*/ 234 w 569"/>
                <a:gd name="T27" fmla="*/ 46 h 126"/>
                <a:gd name="T28" fmla="*/ 209 w 569"/>
                <a:gd name="T29" fmla="*/ 0 h 126"/>
                <a:gd name="T30" fmla="*/ 189 w 569"/>
                <a:gd name="T31" fmla="*/ 22 h 126"/>
                <a:gd name="T32" fmla="*/ 179 w 569"/>
                <a:gd name="T33" fmla="*/ 53 h 126"/>
                <a:gd name="T34" fmla="*/ 167 w 569"/>
                <a:gd name="T35" fmla="*/ 31 h 126"/>
                <a:gd name="T36" fmla="*/ 136 w 569"/>
                <a:gd name="T37" fmla="*/ 20 h 126"/>
                <a:gd name="T38" fmla="*/ 113 w 569"/>
                <a:gd name="T39" fmla="*/ 60 h 126"/>
                <a:gd name="T40" fmla="*/ 104 w 569"/>
                <a:gd name="T41" fmla="*/ 40 h 126"/>
                <a:gd name="T42" fmla="*/ 73 w 569"/>
                <a:gd name="T43" fmla="*/ 16 h 126"/>
                <a:gd name="T44" fmla="*/ 46 w 569"/>
                <a:gd name="T45" fmla="*/ 70 h 126"/>
                <a:gd name="T46" fmla="*/ 29 w 569"/>
                <a:gd name="T47" fmla="*/ 41 h 126"/>
                <a:gd name="T48" fmla="*/ 15 w 569"/>
                <a:gd name="T49" fmla="*/ 29 h 126"/>
                <a:gd name="T50" fmla="*/ 5 w 569"/>
                <a:gd name="T51" fmla="*/ 25 h 126"/>
                <a:gd name="T52" fmla="*/ 1 w 569"/>
                <a:gd name="T53" fmla="*/ 80 h 126"/>
                <a:gd name="T54" fmla="*/ 3 w 569"/>
                <a:gd name="T55" fmla="*/ 101 h 126"/>
                <a:gd name="T56" fmla="*/ 9 w 569"/>
                <a:gd name="T57" fmla="*/ 100 h 126"/>
                <a:gd name="T58" fmla="*/ 28 w 569"/>
                <a:gd name="T59" fmla="*/ 104 h 126"/>
                <a:gd name="T60" fmla="*/ 56 w 569"/>
                <a:gd name="T61" fmla="*/ 126 h 126"/>
                <a:gd name="T62" fmla="*/ 56 w 569"/>
                <a:gd name="T63" fmla="*/ 90 h 126"/>
                <a:gd name="T64" fmla="*/ 66 w 569"/>
                <a:gd name="T65" fmla="*/ 67 h 126"/>
                <a:gd name="T66" fmla="*/ 96 w 569"/>
                <a:gd name="T67" fmla="*/ 84 h 126"/>
                <a:gd name="T68" fmla="*/ 113 w 569"/>
                <a:gd name="T69" fmla="*/ 112 h 126"/>
                <a:gd name="T70" fmla="*/ 123 w 569"/>
                <a:gd name="T71" fmla="*/ 80 h 126"/>
                <a:gd name="T72" fmla="*/ 146 w 569"/>
                <a:gd name="T73" fmla="*/ 55 h 126"/>
                <a:gd name="T74" fmla="*/ 178 w 569"/>
                <a:gd name="T75" fmla="*/ 104 h 126"/>
                <a:gd name="T76" fmla="*/ 189 w 569"/>
                <a:gd name="T77" fmla="*/ 74 h 126"/>
                <a:gd name="T78" fmla="*/ 213 w 569"/>
                <a:gd name="T79" fmla="*/ 47 h 126"/>
                <a:gd name="T80" fmla="*/ 248 w 569"/>
                <a:gd name="T81" fmla="*/ 95 h 126"/>
                <a:gd name="T82" fmla="*/ 275 w 569"/>
                <a:gd name="T83" fmla="*/ 66 h 126"/>
                <a:gd name="T84" fmla="*/ 299 w 569"/>
                <a:gd name="T85" fmla="*/ 49 h 126"/>
                <a:gd name="T86" fmla="*/ 323 w 569"/>
                <a:gd name="T87" fmla="*/ 86 h 126"/>
                <a:gd name="T88" fmla="*/ 357 w 569"/>
                <a:gd name="T89" fmla="*/ 51 h 126"/>
                <a:gd name="T90" fmla="*/ 382 w 569"/>
                <a:gd name="T91" fmla="*/ 71 h 126"/>
                <a:gd name="T92" fmla="*/ 383 w 569"/>
                <a:gd name="T93" fmla="*/ 96 h 126"/>
                <a:gd name="T94" fmla="*/ 426 w 569"/>
                <a:gd name="T95" fmla="*/ 65 h 126"/>
                <a:gd name="T96" fmla="*/ 457 w 569"/>
                <a:gd name="T97" fmla="*/ 75 h 126"/>
                <a:gd name="T98" fmla="*/ 463 w 569"/>
                <a:gd name="T99" fmla="*/ 103 h 126"/>
                <a:gd name="T100" fmla="*/ 494 w 569"/>
                <a:gd name="T101" fmla="*/ 70 h 126"/>
                <a:gd name="T102" fmla="*/ 516 w 569"/>
                <a:gd name="T103" fmla="*/ 89 h 126"/>
                <a:gd name="T104" fmla="*/ 521 w 569"/>
                <a:gd name="T105" fmla="*/ 110 h 126"/>
                <a:gd name="T106" fmla="*/ 567 w 569"/>
                <a:gd name="T107" fmla="*/ 88 h 126"/>
                <a:gd name="T108" fmla="*/ 568 w 569"/>
                <a:gd name="T109" fmla="*/ 53 h 126"/>
                <a:gd name="T110" fmla="*/ 568 w 569"/>
                <a:gd name="T111" fmla="*/ 48 h 126"/>
                <a:gd name="T112" fmla="*/ 557 w 569"/>
                <a:gd name="T113" fmla="*/ 54 h 126"/>
                <a:gd name="T114" fmla="*/ 545 w 569"/>
                <a:gd name="T115" fmla="*/ 6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9" h="126">
                  <a:moveTo>
                    <a:pt x="545" y="60"/>
                  </a:moveTo>
                  <a:cubicBezTo>
                    <a:pt x="543" y="47"/>
                    <a:pt x="540" y="32"/>
                    <a:pt x="540" y="19"/>
                  </a:cubicBezTo>
                  <a:cubicBezTo>
                    <a:pt x="521" y="24"/>
                    <a:pt x="505" y="41"/>
                    <a:pt x="493" y="54"/>
                  </a:cubicBezTo>
                  <a:cubicBezTo>
                    <a:pt x="494" y="46"/>
                    <a:pt x="495" y="38"/>
                    <a:pt x="494" y="31"/>
                  </a:cubicBezTo>
                  <a:cubicBezTo>
                    <a:pt x="494" y="25"/>
                    <a:pt x="494" y="13"/>
                    <a:pt x="488" y="9"/>
                  </a:cubicBezTo>
                  <a:cubicBezTo>
                    <a:pt x="482" y="4"/>
                    <a:pt x="473" y="10"/>
                    <a:pt x="467" y="12"/>
                  </a:cubicBezTo>
                  <a:cubicBezTo>
                    <a:pt x="447" y="20"/>
                    <a:pt x="434" y="31"/>
                    <a:pt x="420" y="46"/>
                  </a:cubicBezTo>
                  <a:cubicBezTo>
                    <a:pt x="419" y="38"/>
                    <a:pt x="418" y="30"/>
                    <a:pt x="416" y="22"/>
                  </a:cubicBezTo>
                  <a:cubicBezTo>
                    <a:pt x="412" y="6"/>
                    <a:pt x="403" y="10"/>
                    <a:pt x="389" y="17"/>
                  </a:cubicBezTo>
                  <a:cubicBezTo>
                    <a:pt x="374" y="25"/>
                    <a:pt x="359" y="33"/>
                    <a:pt x="349" y="46"/>
                  </a:cubicBezTo>
                  <a:cubicBezTo>
                    <a:pt x="347" y="30"/>
                    <a:pt x="344" y="14"/>
                    <a:pt x="335" y="1"/>
                  </a:cubicBezTo>
                  <a:cubicBezTo>
                    <a:pt x="316" y="7"/>
                    <a:pt x="287" y="21"/>
                    <a:pt x="283" y="40"/>
                  </a:cubicBezTo>
                  <a:cubicBezTo>
                    <a:pt x="282" y="27"/>
                    <a:pt x="279" y="13"/>
                    <a:pt x="269" y="2"/>
                  </a:cubicBezTo>
                  <a:cubicBezTo>
                    <a:pt x="251" y="14"/>
                    <a:pt x="240" y="27"/>
                    <a:pt x="234" y="46"/>
                  </a:cubicBezTo>
                  <a:cubicBezTo>
                    <a:pt x="227" y="28"/>
                    <a:pt x="227" y="13"/>
                    <a:pt x="209" y="0"/>
                  </a:cubicBezTo>
                  <a:cubicBezTo>
                    <a:pt x="202" y="7"/>
                    <a:pt x="194" y="14"/>
                    <a:pt x="189" y="22"/>
                  </a:cubicBezTo>
                  <a:cubicBezTo>
                    <a:pt x="182" y="32"/>
                    <a:pt x="182" y="43"/>
                    <a:pt x="179" y="53"/>
                  </a:cubicBezTo>
                  <a:cubicBezTo>
                    <a:pt x="178" y="45"/>
                    <a:pt x="173" y="38"/>
                    <a:pt x="167" y="31"/>
                  </a:cubicBezTo>
                  <a:cubicBezTo>
                    <a:pt x="159" y="21"/>
                    <a:pt x="148" y="6"/>
                    <a:pt x="136" y="20"/>
                  </a:cubicBezTo>
                  <a:cubicBezTo>
                    <a:pt x="124" y="33"/>
                    <a:pt x="117" y="44"/>
                    <a:pt x="113" y="60"/>
                  </a:cubicBezTo>
                  <a:cubicBezTo>
                    <a:pt x="111" y="53"/>
                    <a:pt x="108" y="46"/>
                    <a:pt x="104" y="40"/>
                  </a:cubicBezTo>
                  <a:cubicBezTo>
                    <a:pt x="99" y="30"/>
                    <a:pt x="89" y="5"/>
                    <a:pt x="73" y="16"/>
                  </a:cubicBezTo>
                  <a:cubicBezTo>
                    <a:pt x="56" y="28"/>
                    <a:pt x="49" y="52"/>
                    <a:pt x="46" y="70"/>
                  </a:cubicBezTo>
                  <a:cubicBezTo>
                    <a:pt x="42" y="60"/>
                    <a:pt x="36" y="50"/>
                    <a:pt x="29" y="41"/>
                  </a:cubicBezTo>
                  <a:cubicBezTo>
                    <a:pt x="25" y="37"/>
                    <a:pt x="20" y="32"/>
                    <a:pt x="15" y="29"/>
                  </a:cubicBezTo>
                  <a:cubicBezTo>
                    <a:pt x="11" y="26"/>
                    <a:pt x="7" y="25"/>
                    <a:pt x="5" y="25"/>
                  </a:cubicBezTo>
                  <a:cubicBezTo>
                    <a:pt x="1" y="43"/>
                    <a:pt x="0" y="62"/>
                    <a:pt x="1" y="80"/>
                  </a:cubicBezTo>
                  <a:cubicBezTo>
                    <a:pt x="1" y="87"/>
                    <a:pt x="2" y="94"/>
                    <a:pt x="3" y="101"/>
                  </a:cubicBezTo>
                  <a:cubicBezTo>
                    <a:pt x="4" y="100"/>
                    <a:pt x="6" y="100"/>
                    <a:pt x="9" y="100"/>
                  </a:cubicBezTo>
                  <a:cubicBezTo>
                    <a:pt x="16" y="100"/>
                    <a:pt x="22" y="101"/>
                    <a:pt x="28" y="104"/>
                  </a:cubicBezTo>
                  <a:cubicBezTo>
                    <a:pt x="35" y="106"/>
                    <a:pt x="57" y="117"/>
                    <a:pt x="56" y="126"/>
                  </a:cubicBezTo>
                  <a:cubicBezTo>
                    <a:pt x="57" y="114"/>
                    <a:pt x="54" y="102"/>
                    <a:pt x="56" y="90"/>
                  </a:cubicBezTo>
                  <a:cubicBezTo>
                    <a:pt x="57" y="81"/>
                    <a:pt x="62" y="74"/>
                    <a:pt x="66" y="67"/>
                  </a:cubicBezTo>
                  <a:cubicBezTo>
                    <a:pt x="76" y="67"/>
                    <a:pt x="90" y="78"/>
                    <a:pt x="96" y="84"/>
                  </a:cubicBezTo>
                  <a:cubicBezTo>
                    <a:pt x="104" y="93"/>
                    <a:pt x="106" y="103"/>
                    <a:pt x="113" y="112"/>
                  </a:cubicBezTo>
                  <a:cubicBezTo>
                    <a:pt x="115" y="101"/>
                    <a:pt x="117" y="91"/>
                    <a:pt x="123" y="80"/>
                  </a:cubicBezTo>
                  <a:cubicBezTo>
                    <a:pt x="129" y="72"/>
                    <a:pt x="136" y="60"/>
                    <a:pt x="146" y="55"/>
                  </a:cubicBezTo>
                  <a:cubicBezTo>
                    <a:pt x="162" y="65"/>
                    <a:pt x="178" y="86"/>
                    <a:pt x="178" y="104"/>
                  </a:cubicBezTo>
                  <a:cubicBezTo>
                    <a:pt x="181" y="93"/>
                    <a:pt x="182" y="84"/>
                    <a:pt x="189" y="74"/>
                  </a:cubicBezTo>
                  <a:cubicBezTo>
                    <a:pt x="196" y="64"/>
                    <a:pt x="204" y="56"/>
                    <a:pt x="213" y="47"/>
                  </a:cubicBezTo>
                  <a:cubicBezTo>
                    <a:pt x="232" y="56"/>
                    <a:pt x="239" y="79"/>
                    <a:pt x="248" y="95"/>
                  </a:cubicBezTo>
                  <a:cubicBezTo>
                    <a:pt x="258" y="87"/>
                    <a:pt x="264" y="74"/>
                    <a:pt x="275" y="66"/>
                  </a:cubicBezTo>
                  <a:cubicBezTo>
                    <a:pt x="283" y="60"/>
                    <a:pt x="291" y="55"/>
                    <a:pt x="299" y="49"/>
                  </a:cubicBezTo>
                  <a:cubicBezTo>
                    <a:pt x="313" y="60"/>
                    <a:pt x="319" y="71"/>
                    <a:pt x="323" y="86"/>
                  </a:cubicBezTo>
                  <a:cubicBezTo>
                    <a:pt x="328" y="70"/>
                    <a:pt x="341" y="58"/>
                    <a:pt x="357" y="51"/>
                  </a:cubicBezTo>
                  <a:cubicBezTo>
                    <a:pt x="374" y="43"/>
                    <a:pt x="380" y="59"/>
                    <a:pt x="382" y="71"/>
                  </a:cubicBezTo>
                  <a:cubicBezTo>
                    <a:pt x="384" y="79"/>
                    <a:pt x="384" y="87"/>
                    <a:pt x="383" y="96"/>
                  </a:cubicBezTo>
                  <a:cubicBezTo>
                    <a:pt x="395" y="83"/>
                    <a:pt x="409" y="72"/>
                    <a:pt x="426" y="65"/>
                  </a:cubicBezTo>
                  <a:cubicBezTo>
                    <a:pt x="442" y="58"/>
                    <a:pt x="451" y="58"/>
                    <a:pt x="457" y="75"/>
                  </a:cubicBezTo>
                  <a:cubicBezTo>
                    <a:pt x="460" y="84"/>
                    <a:pt x="462" y="93"/>
                    <a:pt x="463" y="103"/>
                  </a:cubicBezTo>
                  <a:cubicBezTo>
                    <a:pt x="471" y="91"/>
                    <a:pt x="482" y="80"/>
                    <a:pt x="494" y="70"/>
                  </a:cubicBezTo>
                  <a:cubicBezTo>
                    <a:pt x="507" y="59"/>
                    <a:pt x="513" y="80"/>
                    <a:pt x="516" y="89"/>
                  </a:cubicBezTo>
                  <a:cubicBezTo>
                    <a:pt x="518" y="96"/>
                    <a:pt x="520" y="103"/>
                    <a:pt x="521" y="110"/>
                  </a:cubicBezTo>
                  <a:cubicBezTo>
                    <a:pt x="534" y="103"/>
                    <a:pt x="550" y="91"/>
                    <a:pt x="567" y="88"/>
                  </a:cubicBezTo>
                  <a:cubicBezTo>
                    <a:pt x="569" y="77"/>
                    <a:pt x="569" y="65"/>
                    <a:pt x="568" y="53"/>
                  </a:cubicBezTo>
                  <a:cubicBezTo>
                    <a:pt x="568" y="51"/>
                    <a:pt x="568" y="50"/>
                    <a:pt x="568" y="48"/>
                  </a:cubicBezTo>
                  <a:cubicBezTo>
                    <a:pt x="565" y="50"/>
                    <a:pt x="560" y="52"/>
                    <a:pt x="557" y="54"/>
                  </a:cubicBezTo>
                  <a:cubicBezTo>
                    <a:pt x="553" y="56"/>
                    <a:pt x="549" y="59"/>
                    <a:pt x="545" y="60"/>
                  </a:cubicBezTo>
                  <a:close/>
                </a:path>
              </a:pathLst>
            </a:custGeom>
            <a:solidFill>
              <a:srgbClr val="529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9" name="Freeform 108">
              <a:extLst>
                <a:ext uri="{FF2B5EF4-FFF2-40B4-BE49-F238E27FC236}">
                  <a16:creationId xmlns:a16="http://schemas.microsoft.com/office/drawing/2014/main" id="{3E9D3D71-22B4-4BED-B26B-F9DAD06AF3FF}"/>
                </a:ext>
              </a:extLst>
            </p:cNvPr>
            <p:cNvSpPr/>
            <p:nvPr/>
          </p:nvSpPr>
          <p:spPr bwMode="auto">
            <a:xfrm>
              <a:off x="4672013" y="3435350"/>
              <a:ext cx="762000" cy="195263"/>
            </a:xfrm>
            <a:custGeom>
              <a:avLst/>
              <a:gdLst>
                <a:gd name="T0" fmla="*/ 513 w 564"/>
                <a:gd name="T1" fmla="*/ 46 h 145"/>
                <a:gd name="T2" fmla="*/ 491 w 564"/>
                <a:gd name="T3" fmla="*/ 27 h 145"/>
                <a:gd name="T4" fmla="*/ 460 w 564"/>
                <a:gd name="T5" fmla="*/ 60 h 145"/>
                <a:gd name="T6" fmla="*/ 454 w 564"/>
                <a:gd name="T7" fmla="*/ 32 h 145"/>
                <a:gd name="T8" fmla="*/ 423 w 564"/>
                <a:gd name="T9" fmla="*/ 22 h 145"/>
                <a:gd name="T10" fmla="*/ 380 w 564"/>
                <a:gd name="T11" fmla="*/ 53 h 145"/>
                <a:gd name="T12" fmla="*/ 379 w 564"/>
                <a:gd name="T13" fmla="*/ 28 h 145"/>
                <a:gd name="T14" fmla="*/ 354 w 564"/>
                <a:gd name="T15" fmla="*/ 8 h 145"/>
                <a:gd name="T16" fmla="*/ 320 w 564"/>
                <a:gd name="T17" fmla="*/ 43 h 145"/>
                <a:gd name="T18" fmla="*/ 296 w 564"/>
                <a:gd name="T19" fmla="*/ 6 h 145"/>
                <a:gd name="T20" fmla="*/ 272 w 564"/>
                <a:gd name="T21" fmla="*/ 23 h 145"/>
                <a:gd name="T22" fmla="*/ 245 w 564"/>
                <a:gd name="T23" fmla="*/ 52 h 145"/>
                <a:gd name="T24" fmla="*/ 210 w 564"/>
                <a:gd name="T25" fmla="*/ 4 h 145"/>
                <a:gd name="T26" fmla="*/ 186 w 564"/>
                <a:gd name="T27" fmla="*/ 31 h 145"/>
                <a:gd name="T28" fmla="*/ 175 w 564"/>
                <a:gd name="T29" fmla="*/ 61 h 145"/>
                <a:gd name="T30" fmla="*/ 143 w 564"/>
                <a:gd name="T31" fmla="*/ 12 h 145"/>
                <a:gd name="T32" fmla="*/ 120 w 564"/>
                <a:gd name="T33" fmla="*/ 37 h 145"/>
                <a:gd name="T34" fmla="*/ 110 w 564"/>
                <a:gd name="T35" fmla="*/ 69 h 145"/>
                <a:gd name="T36" fmla="*/ 93 w 564"/>
                <a:gd name="T37" fmla="*/ 41 h 145"/>
                <a:gd name="T38" fmla="*/ 63 w 564"/>
                <a:gd name="T39" fmla="*/ 24 h 145"/>
                <a:gd name="T40" fmla="*/ 53 w 564"/>
                <a:gd name="T41" fmla="*/ 47 h 145"/>
                <a:gd name="T42" fmla="*/ 53 w 564"/>
                <a:gd name="T43" fmla="*/ 83 h 145"/>
                <a:gd name="T44" fmla="*/ 25 w 564"/>
                <a:gd name="T45" fmla="*/ 61 h 145"/>
                <a:gd name="T46" fmla="*/ 6 w 564"/>
                <a:gd name="T47" fmla="*/ 57 h 145"/>
                <a:gd name="T48" fmla="*/ 0 w 564"/>
                <a:gd name="T49" fmla="*/ 58 h 145"/>
                <a:gd name="T50" fmla="*/ 22 w 564"/>
                <a:gd name="T51" fmla="*/ 129 h 145"/>
                <a:gd name="T52" fmla="*/ 75 w 564"/>
                <a:gd name="T53" fmla="*/ 145 h 145"/>
                <a:gd name="T54" fmla="*/ 77 w 564"/>
                <a:gd name="T55" fmla="*/ 144 h 145"/>
                <a:gd name="T56" fmla="*/ 95 w 564"/>
                <a:gd name="T57" fmla="*/ 79 h 145"/>
                <a:gd name="T58" fmla="*/ 129 w 564"/>
                <a:gd name="T59" fmla="*/ 125 h 145"/>
                <a:gd name="T60" fmla="*/ 142 w 564"/>
                <a:gd name="T61" fmla="*/ 72 h 145"/>
                <a:gd name="T62" fmla="*/ 176 w 564"/>
                <a:gd name="T63" fmla="*/ 114 h 145"/>
                <a:gd name="T64" fmla="*/ 192 w 564"/>
                <a:gd name="T65" fmla="*/ 67 h 145"/>
                <a:gd name="T66" fmla="*/ 226 w 564"/>
                <a:gd name="T67" fmla="*/ 87 h 145"/>
                <a:gd name="T68" fmla="*/ 234 w 564"/>
                <a:gd name="T69" fmla="*/ 107 h 145"/>
                <a:gd name="T70" fmla="*/ 273 w 564"/>
                <a:gd name="T71" fmla="*/ 61 h 145"/>
                <a:gd name="T72" fmla="*/ 290 w 564"/>
                <a:gd name="T73" fmla="*/ 51 h 145"/>
                <a:gd name="T74" fmla="*/ 298 w 564"/>
                <a:gd name="T75" fmla="*/ 73 h 145"/>
                <a:gd name="T76" fmla="*/ 301 w 564"/>
                <a:gd name="T77" fmla="*/ 101 h 145"/>
                <a:gd name="T78" fmla="*/ 325 w 564"/>
                <a:gd name="T79" fmla="*/ 78 h 145"/>
                <a:gd name="T80" fmla="*/ 352 w 564"/>
                <a:gd name="T81" fmla="*/ 63 h 145"/>
                <a:gd name="T82" fmla="*/ 366 w 564"/>
                <a:gd name="T83" fmla="*/ 101 h 145"/>
                <a:gd name="T84" fmla="*/ 398 w 564"/>
                <a:gd name="T85" fmla="*/ 84 h 145"/>
                <a:gd name="T86" fmla="*/ 429 w 564"/>
                <a:gd name="T87" fmla="*/ 73 h 145"/>
                <a:gd name="T88" fmla="*/ 428 w 564"/>
                <a:gd name="T89" fmla="*/ 112 h 145"/>
                <a:gd name="T90" fmla="*/ 460 w 564"/>
                <a:gd name="T91" fmla="*/ 90 h 145"/>
                <a:gd name="T92" fmla="*/ 490 w 564"/>
                <a:gd name="T93" fmla="*/ 78 h 145"/>
                <a:gd name="T94" fmla="*/ 493 w 564"/>
                <a:gd name="T95" fmla="*/ 104 h 145"/>
                <a:gd name="T96" fmla="*/ 490 w 564"/>
                <a:gd name="T97" fmla="*/ 129 h 145"/>
                <a:gd name="T98" fmla="*/ 545 w 564"/>
                <a:gd name="T99" fmla="*/ 114 h 145"/>
                <a:gd name="T100" fmla="*/ 564 w 564"/>
                <a:gd name="T101" fmla="*/ 45 h 145"/>
                <a:gd name="T102" fmla="*/ 518 w 564"/>
                <a:gd name="T103" fmla="*/ 67 h 145"/>
                <a:gd name="T104" fmla="*/ 513 w 564"/>
                <a:gd name="T105" fmla="*/ 4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4" h="145">
                  <a:moveTo>
                    <a:pt x="513" y="46"/>
                  </a:moveTo>
                  <a:cubicBezTo>
                    <a:pt x="510" y="37"/>
                    <a:pt x="504" y="16"/>
                    <a:pt x="491" y="27"/>
                  </a:cubicBezTo>
                  <a:cubicBezTo>
                    <a:pt x="479" y="37"/>
                    <a:pt x="468" y="48"/>
                    <a:pt x="460" y="60"/>
                  </a:cubicBezTo>
                  <a:cubicBezTo>
                    <a:pt x="459" y="50"/>
                    <a:pt x="457" y="41"/>
                    <a:pt x="454" y="32"/>
                  </a:cubicBezTo>
                  <a:cubicBezTo>
                    <a:pt x="448" y="15"/>
                    <a:pt x="439" y="15"/>
                    <a:pt x="423" y="22"/>
                  </a:cubicBezTo>
                  <a:cubicBezTo>
                    <a:pt x="406" y="29"/>
                    <a:pt x="392" y="40"/>
                    <a:pt x="380" y="53"/>
                  </a:cubicBezTo>
                  <a:cubicBezTo>
                    <a:pt x="381" y="44"/>
                    <a:pt x="381" y="36"/>
                    <a:pt x="379" y="28"/>
                  </a:cubicBezTo>
                  <a:cubicBezTo>
                    <a:pt x="377" y="16"/>
                    <a:pt x="371" y="0"/>
                    <a:pt x="354" y="8"/>
                  </a:cubicBezTo>
                  <a:cubicBezTo>
                    <a:pt x="338" y="15"/>
                    <a:pt x="325" y="27"/>
                    <a:pt x="320" y="43"/>
                  </a:cubicBezTo>
                  <a:cubicBezTo>
                    <a:pt x="316" y="28"/>
                    <a:pt x="310" y="17"/>
                    <a:pt x="296" y="6"/>
                  </a:cubicBezTo>
                  <a:cubicBezTo>
                    <a:pt x="288" y="12"/>
                    <a:pt x="280" y="17"/>
                    <a:pt x="272" y="23"/>
                  </a:cubicBezTo>
                  <a:cubicBezTo>
                    <a:pt x="261" y="31"/>
                    <a:pt x="255" y="44"/>
                    <a:pt x="245" y="52"/>
                  </a:cubicBezTo>
                  <a:cubicBezTo>
                    <a:pt x="236" y="36"/>
                    <a:pt x="229" y="13"/>
                    <a:pt x="210" y="4"/>
                  </a:cubicBezTo>
                  <a:cubicBezTo>
                    <a:pt x="201" y="13"/>
                    <a:pt x="193" y="21"/>
                    <a:pt x="186" y="31"/>
                  </a:cubicBezTo>
                  <a:cubicBezTo>
                    <a:pt x="179" y="41"/>
                    <a:pt x="178" y="50"/>
                    <a:pt x="175" y="61"/>
                  </a:cubicBezTo>
                  <a:cubicBezTo>
                    <a:pt x="175" y="43"/>
                    <a:pt x="159" y="22"/>
                    <a:pt x="143" y="12"/>
                  </a:cubicBezTo>
                  <a:cubicBezTo>
                    <a:pt x="133" y="17"/>
                    <a:pt x="126" y="29"/>
                    <a:pt x="120" y="37"/>
                  </a:cubicBezTo>
                  <a:cubicBezTo>
                    <a:pt x="114" y="48"/>
                    <a:pt x="112" y="58"/>
                    <a:pt x="110" y="69"/>
                  </a:cubicBezTo>
                  <a:cubicBezTo>
                    <a:pt x="103" y="60"/>
                    <a:pt x="101" y="50"/>
                    <a:pt x="93" y="41"/>
                  </a:cubicBezTo>
                  <a:cubicBezTo>
                    <a:pt x="87" y="35"/>
                    <a:pt x="73" y="24"/>
                    <a:pt x="63" y="24"/>
                  </a:cubicBezTo>
                  <a:cubicBezTo>
                    <a:pt x="59" y="31"/>
                    <a:pt x="54" y="38"/>
                    <a:pt x="53" y="47"/>
                  </a:cubicBezTo>
                  <a:cubicBezTo>
                    <a:pt x="51" y="59"/>
                    <a:pt x="54" y="71"/>
                    <a:pt x="53" y="83"/>
                  </a:cubicBezTo>
                  <a:cubicBezTo>
                    <a:pt x="54" y="74"/>
                    <a:pt x="32" y="63"/>
                    <a:pt x="25" y="61"/>
                  </a:cubicBezTo>
                  <a:cubicBezTo>
                    <a:pt x="19" y="58"/>
                    <a:pt x="13" y="57"/>
                    <a:pt x="6" y="57"/>
                  </a:cubicBezTo>
                  <a:cubicBezTo>
                    <a:pt x="3" y="57"/>
                    <a:pt x="1" y="57"/>
                    <a:pt x="0" y="58"/>
                  </a:cubicBezTo>
                  <a:cubicBezTo>
                    <a:pt x="3" y="83"/>
                    <a:pt x="11" y="106"/>
                    <a:pt x="22" y="129"/>
                  </a:cubicBezTo>
                  <a:cubicBezTo>
                    <a:pt x="41" y="125"/>
                    <a:pt x="61" y="132"/>
                    <a:pt x="75" y="145"/>
                  </a:cubicBezTo>
                  <a:cubicBezTo>
                    <a:pt x="75" y="145"/>
                    <a:pt x="76" y="144"/>
                    <a:pt x="77" y="144"/>
                  </a:cubicBezTo>
                  <a:cubicBezTo>
                    <a:pt x="73" y="121"/>
                    <a:pt x="80" y="100"/>
                    <a:pt x="95" y="79"/>
                  </a:cubicBezTo>
                  <a:cubicBezTo>
                    <a:pt x="116" y="84"/>
                    <a:pt x="123" y="110"/>
                    <a:pt x="129" y="125"/>
                  </a:cubicBezTo>
                  <a:cubicBezTo>
                    <a:pt x="129" y="110"/>
                    <a:pt x="131" y="86"/>
                    <a:pt x="142" y="72"/>
                  </a:cubicBezTo>
                  <a:cubicBezTo>
                    <a:pt x="159" y="82"/>
                    <a:pt x="171" y="96"/>
                    <a:pt x="176" y="114"/>
                  </a:cubicBezTo>
                  <a:cubicBezTo>
                    <a:pt x="177" y="100"/>
                    <a:pt x="181" y="78"/>
                    <a:pt x="192" y="67"/>
                  </a:cubicBezTo>
                  <a:cubicBezTo>
                    <a:pt x="203" y="54"/>
                    <a:pt x="221" y="79"/>
                    <a:pt x="226" y="87"/>
                  </a:cubicBezTo>
                  <a:cubicBezTo>
                    <a:pt x="230" y="93"/>
                    <a:pt x="233" y="100"/>
                    <a:pt x="234" y="107"/>
                  </a:cubicBezTo>
                  <a:cubicBezTo>
                    <a:pt x="244" y="89"/>
                    <a:pt x="257" y="74"/>
                    <a:pt x="273" y="61"/>
                  </a:cubicBezTo>
                  <a:cubicBezTo>
                    <a:pt x="277" y="58"/>
                    <a:pt x="284" y="49"/>
                    <a:pt x="290" y="51"/>
                  </a:cubicBezTo>
                  <a:cubicBezTo>
                    <a:pt x="297" y="53"/>
                    <a:pt x="297" y="68"/>
                    <a:pt x="298" y="73"/>
                  </a:cubicBezTo>
                  <a:cubicBezTo>
                    <a:pt x="300" y="82"/>
                    <a:pt x="301" y="91"/>
                    <a:pt x="301" y="101"/>
                  </a:cubicBezTo>
                  <a:cubicBezTo>
                    <a:pt x="307" y="91"/>
                    <a:pt x="314" y="84"/>
                    <a:pt x="325" y="78"/>
                  </a:cubicBezTo>
                  <a:cubicBezTo>
                    <a:pt x="331" y="74"/>
                    <a:pt x="344" y="64"/>
                    <a:pt x="352" y="63"/>
                  </a:cubicBezTo>
                  <a:cubicBezTo>
                    <a:pt x="366" y="62"/>
                    <a:pt x="365" y="92"/>
                    <a:pt x="366" y="101"/>
                  </a:cubicBezTo>
                  <a:cubicBezTo>
                    <a:pt x="375" y="94"/>
                    <a:pt x="386" y="89"/>
                    <a:pt x="398" y="84"/>
                  </a:cubicBezTo>
                  <a:cubicBezTo>
                    <a:pt x="408" y="80"/>
                    <a:pt x="418" y="74"/>
                    <a:pt x="429" y="73"/>
                  </a:cubicBezTo>
                  <a:cubicBezTo>
                    <a:pt x="431" y="86"/>
                    <a:pt x="429" y="100"/>
                    <a:pt x="428" y="112"/>
                  </a:cubicBezTo>
                  <a:cubicBezTo>
                    <a:pt x="439" y="104"/>
                    <a:pt x="448" y="96"/>
                    <a:pt x="460" y="90"/>
                  </a:cubicBezTo>
                  <a:cubicBezTo>
                    <a:pt x="469" y="86"/>
                    <a:pt x="481" y="79"/>
                    <a:pt x="490" y="78"/>
                  </a:cubicBezTo>
                  <a:cubicBezTo>
                    <a:pt x="490" y="87"/>
                    <a:pt x="493" y="95"/>
                    <a:pt x="493" y="104"/>
                  </a:cubicBezTo>
                  <a:cubicBezTo>
                    <a:pt x="493" y="112"/>
                    <a:pt x="491" y="121"/>
                    <a:pt x="490" y="129"/>
                  </a:cubicBezTo>
                  <a:cubicBezTo>
                    <a:pt x="504" y="118"/>
                    <a:pt x="527" y="116"/>
                    <a:pt x="545" y="114"/>
                  </a:cubicBezTo>
                  <a:cubicBezTo>
                    <a:pt x="555" y="92"/>
                    <a:pt x="562" y="69"/>
                    <a:pt x="564" y="45"/>
                  </a:cubicBezTo>
                  <a:cubicBezTo>
                    <a:pt x="547" y="48"/>
                    <a:pt x="531" y="60"/>
                    <a:pt x="518" y="67"/>
                  </a:cubicBezTo>
                  <a:cubicBezTo>
                    <a:pt x="517" y="60"/>
                    <a:pt x="515" y="53"/>
                    <a:pt x="513" y="46"/>
                  </a:cubicBezTo>
                  <a:close/>
                </a:path>
              </a:pathLst>
            </a:custGeom>
            <a:solidFill>
              <a:srgbClr val="5C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0" name="Freeform 109">
              <a:extLst>
                <a:ext uri="{FF2B5EF4-FFF2-40B4-BE49-F238E27FC236}">
                  <a16:creationId xmlns:a16="http://schemas.microsoft.com/office/drawing/2014/main" id="{0F2FBC82-5092-45AB-B5FD-15EB7C21EC2B}"/>
                </a:ext>
              </a:extLst>
            </p:cNvPr>
            <p:cNvSpPr/>
            <p:nvPr/>
          </p:nvSpPr>
          <p:spPr bwMode="auto">
            <a:xfrm>
              <a:off x="4702176" y="3500437"/>
              <a:ext cx="706438" cy="203200"/>
            </a:xfrm>
            <a:custGeom>
              <a:avLst/>
              <a:gdLst>
                <a:gd name="T0" fmla="*/ 471 w 523"/>
                <a:gd name="T1" fmla="*/ 55 h 150"/>
                <a:gd name="T2" fmla="*/ 468 w 523"/>
                <a:gd name="T3" fmla="*/ 29 h 150"/>
                <a:gd name="T4" fmla="*/ 438 w 523"/>
                <a:gd name="T5" fmla="*/ 41 h 150"/>
                <a:gd name="T6" fmla="*/ 406 w 523"/>
                <a:gd name="T7" fmla="*/ 63 h 150"/>
                <a:gd name="T8" fmla="*/ 407 w 523"/>
                <a:gd name="T9" fmla="*/ 24 h 150"/>
                <a:gd name="T10" fmla="*/ 376 w 523"/>
                <a:gd name="T11" fmla="*/ 35 h 150"/>
                <a:gd name="T12" fmla="*/ 344 w 523"/>
                <a:gd name="T13" fmla="*/ 52 h 150"/>
                <a:gd name="T14" fmla="*/ 330 w 523"/>
                <a:gd name="T15" fmla="*/ 14 h 150"/>
                <a:gd name="T16" fmla="*/ 303 w 523"/>
                <a:gd name="T17" fmla="*/ 29 h 150"/>
                <a:gd name="T18" fmla="*/ 279 w 523"/>
                <a:gd name="T19" fmla="*/ 52 h 150"/>
                <a:gd name="T20" fmla="*/ 276 w 523"/>
                <a:gd name="T21" fmla="*/ 24 h 150"/>
                <a:gd name="T22" fmla="*/ 268 w 523"/>
                <a:gd name="T23" fmla="*/ 2 h 150"/>
                <a:gd name="T24" fmla="*/ 251 w 523"/>
                <a:gd name="T25" fmla="*/ 12 h 150"/>
                <a:gd name="T26" fmla="*/ 212 w 523"/>
                <a:gd name="T27" fmla="*/ 58 h 150"/>
                <a:gd name="T28" fmla="*/ 204 w 523"/>
                <a:gd name="T29" fmla="*/ 38 h 150"/>
                <a:gd name="T30" fmla="*/ 170 w 523"/>
                <a:gd name="T31" fmla="*/ 18 h 150"/>
                <a:gd name="T32" fmla="*/ 154 w 523"/>
                <a:gd name="T33" fmla="*/ 65 h 150"/>
                <a:gd name="T34" fmla="*/ 120 w 523"/>
                <a:gd name="T35" fmla="*/ 23 h 150"/>
                <a:gd name="T36" fmla="*/ 107 w 523"/>
                <a:gd name="T37" fmla="*/ 76 h 150"/>
                <a:gd name="T38" fmla="*/ 73 w 523"/>
                <a:gd name="T39" fmla="*/ 30 h 150"/>
                <a:gd name="T40" fmla="*/ 55 w 523"/>
                <a:gd name="T41" fmla="*/ 95 h 150"/>
                <a:gd name="T42" fmla="*/ 56 w 523"/>
                <a:gd name="T43" fmla="*/ 100 h 150"/>
                <a:gd name="T44" fmla="*/ 53 w 523"/>
                <a:gd name="T45" fmla="*/ 96 h 150"/>
                <a:gd name="T46" fmla="*/ 0 w 523"/>
                <a:gd name="T47" fmla="*/ 80 h 150"/>
                <a:gd name="T48" fmla="*/ 47 w 523"/>
                <a:gd name="T49" fmla="*/ 146 h 150"/>
                <a:gd name="T50" fmla="*/ 65 w 523"/>
                <a:gd name="T51" fmla="*/ 145 h 150"/>
                <a:gd name="T52" fmla="*/ 89 w 523"/>
                <a:gd name="T53" fmla="*/ 150 h 150"/>
                <a:gd name="T54" fmla="*/ 88 w 523"/>
                <a:gd name="T55" fmla="*/ 90 h 150"/>
                <a:gd name="T56" fmla="*/ 144 w 523"/>
                <a:gd name="T57" fmla="*/ 122 h 150"/>
                <a:gd name="T58" fmla="*/ 165 w 523"/>
                <a:gd name="T59" fmla="*/ 72 h 150"/>
                <a:gd name="T60" fmla="*/ 180 w 523"/>
                <a:gd name="T61" fmla="*/ 63 h 150"/>
                <a:gd name="T62" fmla="*/ 196 w 523"/>
                <a:gd name="T63" fmla="*/ 84 h 150"/>
                <a:gd name="T64" fmla="*/ 206 w 523"/>
                <a:gd name="T65" fmla="*/ 106 h 150"/>
                <a:gd name="T66" fmla="*/ 234 w 523"/>
                <a:gd name="T67" fmla="*/ 56 h 150"/>
                <a:gd name="T68" fmla="*/ 265 w 523"/>
                <a:gd name="T69" fmla="*/ 101 h 150"/>
                <a:gd name="T70" fmla="*/ 321 w 523"/>
                <a:gd name="T71" fmla="*/ 61 h 150"/>
                <a:gd name="T72" fmla="*/ 329 w 523"/>
                <a:gd name="T73" fmla="*/ 101 h 150"/>
                <a:gd name="T74" fmla="*/ 386 w 523"/>
                <a:gd name="T75" fmla="*/ 63 h 150"/>
                <a:gd name="T76" fmla="*/ 387 w 523"/>
                <a:gd name="T77" fmla="*/ 114 h 150"/>
                <a:gd name="T78" fmla="*/ 418 w 523"/>
                <a:gd name="T79" fmla="*/ 97 h 150"/>
                <a:gd name="T80" fmla="*/ 449 w 523"/>
                <a:gd name="T81" fmla="*/ 88 h 150"/>
                <a:gd name="T82" fmla="*/ 439 w 523"/>
                <a:gd name="T83" fmla="*/ 134 h 150"/>
                <a:gd name="T84" fmla="*/ 470 w 523"/>
                <a:gd name="T85" fmla="*/ 126 h 150"/>
                <a:gd name="T86" fmla="*/ 488 w 523"/>
                <a:gd name="T87" fmla="*/ 123 h 150"/>
                <a:gd name="T88" fmla="*/ 523 w 523"/>
                <a:gd name="T89" fmla="*/ 65 h 150"/>
                <a:gd name="T90" fmla="*/ 468 w 523"/>
                <a:gd name="T91" fmla="*/ 80 h 150"/>
                <a:gd name="T92" fmla="*/ 471 w 523"/>
                <a:gd name="T93" fmla="*/ 5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3" h="150">
                  <a:moveTo>
                    <a:pt x="471" y="55"/>
                  </a:moveTo>
                  <a:cubicBezTo>
                    <a:pt x="471" y="46"/>
                    <a:pt x="468" y="38"/>
                    <a:pt x="468" y="29"/>
                  </a:cubicBezTo>
                  <a:cubicBezTo>
                    <a:pt x="459" y="30"/>
                    <a:pt x="447" y="37"/>
                    <a:pt x="438" y="41"/>
                  </a:cubicBezTo>
                  <a:cubicBezTo>
                    <a:pt x="426" y="47"/>
                    <a:pt x="417" y="55"/>
                    <a:pt x="406" y="63"/>
                  </a:cubicBezTo>
                  <a:cubicBezTo>
                    <a:pt x="407" y="51"/>
                    <a:pt x="409" y="37"/>
                    <a:pt x="407" y="24"/>
                  </a:cubicBezTo>
                  <a:cubicBezTo>
                    <a:pt x="396" y="25"/>
                    <a:pt x="386" y="31"/>
                    <a:pt x="376" y="35"/>
                  </a:cubicBezTo>
                  <a:cubicBezTo>
                    <a:pt x="364" y="40"/>
                    <a:pt x="353" y="45"/>
                    <a:pt x="344" y="52"/>
                  </a:cubicBezTo>
                  <a:cubicBezTo>
                    <a:pt x="343" y="43"/>
                    <a:pt x="344" y="13"/>
                    <a:pt x="330" y="14"/>
                  </a:cubicBezTo>
                  <a:cubicBezTo>
                    <a:pt x="322" y="15"/>
                    <a:pt x="309" y="25"/>
                    <a:pt x="303" y="29"/>
                  </a:cubicBezTo>
                  <a:cubicBezTo>
                    <a:pt x="292" y="35"/>
                    <a:pt x="285" y="42"/>
                    <a:pt x="279" y="52"/>
                  </a:cubicBezTo>
                  <a:cubicBezTo>
                    <a:pt x="279" y="42"/>
                    <a:pt x="278" y="33"/>
                    <a:pt x="276" y="24"/>
                  </a:cubicBezTo>
                  <a:cubicBezTo>
                    <a:pt x="275" y="19"/>
                    <a:pt x="275" y="4"/>
                    <a:pt x="268" y="2"/>
                  </a:cubicBezTo>
                  <a:cubicBezTo>
                    <a:pt x="262" y="0"/>
                    <a:pt x="255" y="9"/>
                    <a:pt x="251" y="12"/>
                  </a:cubicBezTo>
                  <a:cubicBezTo>
                    <a:pt x="235" y="25"/>
                    <a:pt x="222" y="40"/>
                    <a:pt x="212" y="58"/>
                  </a:cubicBezTo>
                  <a:cubicBezTo>
                    <a:pt x="211" y="51"/>
                    <a:pt x="208" y="44"/>
                    <a:pt x="204" y="38"/>
                  </a:cubicBezTo>
                  <a:cubicBezTo>
                    <a:pt x="199" y="30"/>
                    <a:pt x="181" y="5"/>
                    <a:pt x="170" y="18"/>
                  </a:cubicBezTo>
                  <a:cubicBezTo>
                    <a:pt x="159" y="29"/>
                    <a:pt x="155" y="51"/>
                    <a:pt x="154" y="65"/>
                  </a:cubicBezTo>
                  <a:cubicBezTo>
                    <a:pt x="149" y="47"/>
                    <a:pt x="137" y="33"/>
                    <a:pt x="120" y="23"/>
                  </a:cubicBezTo>
                  <a:cubicBezTo>
                    <a:pt x="109" y="37"/>
                    <a:pt x="107" y="61"/>
                    <a:pt x="107" y="76"/>
                  </a:cubicBezTo>
                  <a:cubicBezTo>
                    <a:pt x="101" y="61"/>
                    <a:pt x="94" y="35"/>
                    <a:pt x="73" y="30"/>
                  </a:cubicBezTo>
                  <a:cubicBezTo>
                    <a:pt x="58" y="51"/>
                    <a:pt x="51" y="72"/>
                    <a:pt x="55" y="95"/>
                  </a:cubicBezTo>
                  <a:cubicBezTo>
                    <a:pt x="55" y="97"/>
                    <a:pt x="56" y="98"/>
                    <a:pt x="56" y="100"/>
                  </a:cubicBezTo>
                  <a:cubicBezTo>
                    <a:pt x="55" y="98"/>
                    <a:pt x="54" y="97"/>
                    <a:pt x="53" y="96"/>
                  </a:cubicBezTo>
                  <a:cubicBezTo>
                    <a:pt x="39" y="83"/>
                    <a:pt x="19" y="76"/>
                    <a:pt x="0" y="80"/>
                  </a:cubicBezTo>
                  <a:cubicBezTo>
                    <a:pt x="12" y="104"/>
                    <a:pt x="28" y="126"/>
                    <a:pt x="47" y="146"/>
                  </a:cubicBezTo>
                  <a:cubicBezTo>
                    <a:pt x="53" y="145"/>
                    <a:pt x="61" y="145"/>
                    <a:pt x="65" y="145"/>
                  </a:cubicBezTo>
                  <a:cubicBezTo>
                    <a:pt x="73" y="146"/>
                    <a:pt x="81" y="150"/>
                    <a:pt x="89" y="150"/>
                  </a:cubicBezTo>
                  <a:cubicBezTo>
                    <a:pt x="89" y="129"/>
                    <a:pt x="79" y="111"/>
                    <a:pt x="88" y="90"/>
                  </a:cubicBezTo>
                  <a:cubicBezTo>
                    <a:pt x="110" y="86"/>
                    <a:pt x="132" y="110"/>
                    <a:pt x="144" y="122"/>
                  </a:cubicBezTo>
                  <a:cubicBezTo>
                    <a:pt x="150" y="105"/>
                    <a:pt x="155" y="88"/>
                    <a:pt x="165" y="72"/>
                  </a:cubicBezTo>
                  <a:cubicBezTo>
                    <a:pt x="169" y="68"/>
                    <a:pt x="173" y="61"/>
                    <a:pt x="180" y="63"/>
                  </a:cubicBezTo>
                  <a:cubicBezTo>
                    <a:pt x="187" y="66"/>
                    <a:pt x="193" y="78"/>
                    <a:pt x="196" y="84"/>
                  </a:cubicBezTo>
                  <a:cubicBezTo>
                    <a:pt x="200" y="91"/>
                    <a:pt x="203" y="99"/>
                    <a:pt x="206" y="106"/>
                  </a:cubicBezTo>
                  <a:cubicBezTo>
                    <a:pt x="212" y="89"/>
                    <a:pt x="218" y="68"/>
                    <a:pt x="234" y="56"/>
                  </a:cubicBezTo>
                  <a:cubicBezTo>
                    <a:pt x="251" y="67"/>
                    <a:pt x="258" y="85"/>
                    <a:pt x="265" y="101"/>
                  </a:cubicBezTo>
                  <a:cubicBezTo>
                    <a:pt x="275" y="82"/>
                    <a:pt x="298" y="68"/>
                    <a:pt x="321" y="61"/>
                  </a:cubicBezTo>
                  <a:cubicBezTo>
                    <a:pt x="326" y="74"/>
                    <a:pt x="330" y="87"/>
                    <a:pt x="329" y="101"/>
                  </a:cubicBezTo>
                  <a:cubicBezTo>
                    <a:pt x="342" y="83"/>
                    <a:pt x="365" y="74"/>
                    <a:pt x="386" y="63"/>
                  </a:cubicBezTo>
                  <a:cubicBezTo>
                    <a:pt x="388" y="80"/>
                    <a:pt x="391" y="97"/>
                    <a:pt x="387" y="114"/>
                  </a:cubicBezTo>
                  <a:cubicBezTo>
                    <a:pt x="395" y="108"/>
                    <a:pt x="408" y="101"/>
                    <a:pt x="418" y="97"/>
                  </a:cubicBezTo>
                  <a:cubicBezTo>
                    <a:pt x="427" y="94"/>
                    <a:pt x="440" y="88"/>
                    <a:pt x="449" y="88"/>
                  </a:cubicBezTo>
                  <a:cubicBezTo>
                    <a:pt x="452" y="105"/>
                    <a:pt x="443" y="119"/>
                    <a:pt x="439" y="134"/>
                  </a:cubicBezTo>
                  <a:cubicBezTo>
                    <a:pt x="449" y="128"/>
                    <a:pt x="459" y="128"/>
                    <a:pt x="470" y="126"/>
                  </a:cubicBezTo>
                  <a:cubicBezTo>
                    <a:pt x="476" y="125"/>
                    <a:pt x="482" y="124"/>
                    <a:pt x="488" y="123"/>
                  </a:cubicBezTo>
                  <a:cubicBezTo>
                    <a:pt x="502" y="105"/>
                    <a:pt x="514" y="86"/>
                    <a:pt x="523" y="65"/>
                  </a:cubicBezTo>
                  <a:cubicBezTo>
                    <a:pt x="505" y="67"/>
                    <a:pt x="482" y="69"/>
                    <a:pt x="468" y="80"/>
                  </a:cubicBezTo>
                  <a:cubicBezTo>
                    <a:pt x="469" y="72"/>
                    <a:pt x="471" y="63"/>
                    <a:pt x="471" y="55"/>
                  </a:cubicBezTo>
                  <a:close/>
                </a:path>
              </a:pathLst>
            </a:custGeom>
            <a:solidFill>
              <a:srgbClr val="529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1" name="Freeform 110">
              <a:extLst>
                <a:ext uri="{FF2B5EF4-FFF2-40B4-BE49-F238E27FC236}">
                  <a16:creationId xmlns:a16="http://schemas.microsoft.com/office/drawing/2014/main" id="{2F6416EE-E16C-4DE2-824F-2F8E6C4F2537}"/>
                </a:ext>
              </a:extLst>
            </p:cNvPr>
            <p:cNvSpPr/>
            <p:nvPr/>
          </p:nvSpPr>
          <p:spPr bwMode="auto">
            <a:xfrm>
              <a:off x="4765676" y="3576637"/>
              <a:ext cx="595313" cy="192088"/>
            </a:xfrm>
            <a:custGeom>
              <a:avLst/>
              <a:gdLst>
                <a:gd name="T0" fmla="*/ 392 w 441"/>
                <a:gd name="T1" fmla="*/ 78 h 142"/>
                <a:gd name="T2" fmla="*/ 402 w 441"/>
                <a:gd name="T3" fmla="*/ 32 h 142"/>
                <a:gd name="T4" fmla="*/ 371 w 441"/>
                <a:gd name="T5" fmla="*/ 41 h 142"/>
                <a:gd name="T6" fmla="*/ 340 w 441"/>
                <a:gd name="T7" fmla="*/ 58 h 142"/>
                <a:gd name="T8" fmla="*/ 339 w 441"/>
                <a:gd name="T9" fmla="*/ 7 h 142"/>
                <a:gd name="T10" fmla="*/ 282 w 441"/>
                <a:gd name="T11" fmla="*/ 45 h 142"/>
                <a:gd name="T12" fmla="*/ 274 w 441"/>
                <a:gd name="T13" fmla="*/ 5 h 142"/>
                <a:gd name="T14" fmla="*/ 218 w 441"/>
                <a:gd name="T15" fmla="*/ 45 h 142"/>
                <a:gd name="T16" fmla="*/ 187 w 441"/>
                <a:gd name="T17" fmla="*/ 0 h 142"/>
                <a:gd name="T18" fmla="*/ 159 w 441"/>
                <a:gd name="T19" fmla="*/ 50 h 142"/>
                <a:gd name="T20" fmla="*/ 149 w 441"/>
                <a:gd name="T21" fmla="*/ 28 h 142"/>
                <a:gd name="T22" fmla="*/ 133 w 441"/>
                <a:gd name="T23" fmla="*/ 7 h 142"/>
                <a:gd name="T24" fmla="*/ 118 w 441"/>
                <a:gd name="T25" fmla="*/ 16 h 142"/>
                <a:gd name="T26" fmla="*/ 97 w 441"/>
                <a:gd name="T27" fmla="*/ 66 h 142"/>
                <a:gd name="T28" fmla="*/ 41 w 441"/>
                <a:gd name="T29" fmla="*/ 34 h 142"/>
                <a:gd name="T30" fmla="*/ 42 w 441"/>
                <a:gd name="T31" fmla="*/ 94 h 142"/>
                <a:gd name="T32" fmla="*/ 18 w 441"/>
                <a:gd name="T33" fmla="*/ 89 h 142"/>
                <a:gd name="T34" fmla="*/ 0 w 441"/>
                <a:gd name="T35" fmla="*/ 90 h 142"/>
                <a:gd name="T36" fmla="*/ 71 w 441"/>
                <a:gd name="T37" fmla="*/ 142 h 142"/>
                <a:gd name="T38" fmla="*/ 59 w 441"/>
                <a:gd name="T39" fmla="*/ 109 h 142"/>
                <a:gd name="T40" fmla="*/ 104 w 441"/>
                <a:gd name="T41" fmla="*/ 122 h 142"/>
                <a:gd name="T42" fmla="*/ 106 w 441"/>
                <a:gd name="T43" fmla="*/ 75 h 142"/>
                <a:gd name="T44" fmla="*/ 154 w 441"/>
                <a:gd name="T45" fmla="*/ 106 h 142"/>
                <a:gd name="T46" fmla="*/ 174 w 441"/>
                <a:gd name="T47" fmla="*/ 56 h 142"/>
                <a:gd name="T48" fmla="*/ 207 w 441"/>
                <a:gd name="T49" fmla="*/ 98 h 142"/>
                <a:gd name="T50" fmla="*/ 242 w 441"/>
                <a:gd name="T51" fmla="*/ 47 h 142"/>
                <a:gd name="T52" fmla="*/ 266 w 441"/>
                <a:gd name="T53" fmla="*/ 87 h 142"/>
                <a:gd name="T54" fmla="*/ 294 w 441"/>
                <a:gd name="T55" fmla="*/ 53 h 142"/>
                <a:gd name="T56" fmla="*/ 302 w 441"/>
                <a:gd name="T57" fmla="*/ 99 h 142"/>
                <a:gd name="T58" fmla="*/ 355 w 441"/>
                <a:gd name="T59" fmla="*/ 70 h 142"/>
                <a:gd name="T60" fmla="*/ 351 w 441"/>
                <a:gd name="T61" fmla="*/ 111 h 142"/>
                <a:gd name="T62" fmla="*/ 372 w 441"/>
                <a:gd name="T63" fmla="*/ 103 h 142"/>
                <a:gd name="T64" fmla="*/ 393 w 441"/>
                <a:gd name="T65" fmla="*/ 97 h 142"/>
                <a:gd name="T66" fmla="*/ 395 w 441"/>
                <a:gd name="T67" fmla="*/ 113 h 142"/>
                <a:gd name="T68" fmla="*/ 441 w 441"/>
                <a:gd name="T69" fmla="*/ 67 h 142"/>
                <a:gd name="T70" fmla="*/ 423 w 441"/>
                <a:gd name="T71" fmla="*/ 70 h 142"/>
                <a:gd name="T72" fmla="*/ 392 w 441"/>
                <a:gd name="T73" fmla="*/ 7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1" h="142">
                  <a:moveTo>
                    <a:pt x="392" y="78"/>
                  </a:moveTo>
                  <a:cubicBezTo>
                    <a:pt x="396" y="63"/>
                    <a:pt x="405" y="49"/>
                    <a:pt x="402" y="32"/>
                  </a:cubicBezTo>
                  <a:cubicBezTo>
                    <a:pt x="393" y="32"/>
                    <a:pt x="380" y="38"/>
                    <a:pt x="371" y="41"/>
                  </a:cubicBezTo>
                  <a:cubicBezTo>
                    <a:pt x="361" y="45"/>
                    <a:pt x="348" y="52"/>
                    <a:pt x="340" y="58"/>
                  </a:cubicBezTo>
                  <a:cubicBezTo>
                    <a:pt x="344" y="41"/>
                    <a:pt x="341" y="24"/>
                    <a:pt x="339" y="7"/>
                  </a:cubicBezTo>
                  <a:cubicBezTo>
                    <a:pt x="318" y="18"/>
                    <a:pt x="295" y="27"/>
                    <a:pt x="282" y="45"/>
                  </a:cubicBezTo>
                  <a:cubicBezTo>
                    <a:pt x="283" y="31"/>
                    <a:pt x="279" y="18"/>
                    <a:pt x="274" y="5"/>
                  </a:cubicBezTo>
                  <a:cubicBezTo>
                    <a:pt x="251" y="12"/>
                    <a:pt x="228" y="26"/>
                    <a:pt x="218" y="45"/>
                  </a:cubicBezTo>
                  <a:cubicBezTo>
                    <a:pt x="211" y="29"/>
                    <a:pt x="204" y="11"/>
                    <a:pt x="187" y="0"/>
                  </a:cubicBezTo>
                  <a:cubicBezTo>
                    <a:pt x="171" y="12"/>
                    <a:pt x="165" y="33"/>
                    <a:pt x="159" y="50"/>
                  </a:cubicBezTo>
                  <a:cubicBezTo>
                    <a:pt x="156" y="43"/>
                    <a:pt x="153" y="35"/>
                    <a:pt x="149" y="28"/>
                  </a:cubicBezTo>
                  <a:cubicBezTo>
                    <a:pt x="146" y="22"/>
                    <a:pt x="140" y="10"/>
                    <a:pt x="133" y="7"/>
                  </a:cubicBezTo>
                  <a:cubicBezTo>
                    <a:pt x="126" y="5"/>
                    <a:pt x="122" y="12"/>
                    <a:pt x="118" y="16"/>
                  </a:cubicBezTo>
                  <a:cubicBezTo>
                    <a:pt x="108" y="32"/>
                    <a:pt x="103" y="49"/>
                    <a:pt x="97" y="66"/>
                  </a:cubicBezTo>
                  <a:cubicBezTo>
                    <a:pt x="85" y="54"/>
                    <a:pt x="63" y="30"/>
                    <a:pt x="41" y="34"/>
                  </a:cubicBezTo>
                  <a:cubicBezTo>
                    <a:pt x="32" y="55"/>
                    <a:pt x="42" y="73"/>
                    <a:pt x="42" y="94"/>
                  </a:cubicBezTo>
                  <a:cubicBezTo>
                    <a:pt x="34" y="94"/>
                    <a:pt x="26" y="90"/>
                    <a:pt x="18" y="89"/>
                  </a:cubicBezTo>
                  <a:cubicBezTo>
                    <a:pt x="14" y="89"/>
                    <a:pt x="6" y="89"/>
                    <a:pt x="0" y="90"/>
                  </a:cubicBezTo>
                  <a:cubicBezTo>
                    <a:pt x="20" y="110"/>
                    <a:pt x="44" y="128"/>
                    <a:pt x="71" y="142"/>
                  </a:cubicBezTo>
                  <a:cubicBezTo>
                    <a:pt x="64" y="128"/>
                    <a:pt x="55" y="110"/>
                    <a:pt x="59" y="109"/>
                  </a:cubicBezTo>
                  <a:cubicBezTo>
                    <a:pt x="76" y="107"/>
                    <a:pt x="90" y="115"/>
                    <a:pt x="104" y="122"/>
                  </a:cubicBezTo>
                  <a:cubicBezTo>
                    <a:pt x="106" y="107"/>
                    <a:pt x="100" y="90"/>
                    <a:pt x="106" y="75"/>
                  </a:cubicBezTo>
                  <a:cubicBezTo>
                    <a:pt x="126" y="77"/>
                    <a:pt x="146" y="91"/>
                    <a:pt x="154" y="106"/>
                  </a:cubicBezTo>
                  <a:cubicBezTo>
                    <a:pt x="161" y="89"/>
                    <a:pt x="158" y="71"/>
                    <a:pt x="174" y="56"/>
                  </a:cubicBezTo>
                  <a:cubicBezTo>
                    <a:pt x="192" y="59"/>
                    <a:pt x="202" y="85"/>
                    <a:pt x="207" y="98"/>
                  </a:cubicBezTo>
                  <a:cubicBezTo>
                    <a:pt x="213" y="78"/>
                    <a:pt x="225" y="62"/>
                    <a:pt x="242" y="47"/>
                  </a:cubicBezTo>
                  <a:cubicBezTo>
                    <a:pt x="255" y="53"/>
                    <a:pt x="265" y="75"/>
                    <a:pt x="266" y="87"/>
                  </a:cubicBezTo>
                  <a:cubicBezTo>
                    <a:pt x="271" y="75"/>
                    <a:pt x="282" y="60"/>
                    <a:pt x="294" y="53"/>
                  </a:cubicBezTo>
                  <a:cubicBezTo>
                    <a:pt x="302" y="65"/>
                    <a:pt x="304" y="85"/>
                    <a:pt x="302" y="99"/>
                  </a:cubicBezTo>
                  <a:cubicBezTo>
                    <a:pt x="316" y="86"/>
                    <a:pt x="335" y="76"/>
                    <a:pt x="355" y="70"/>
                  </a:cubicBezTo>
                  <a:cubicBezTo>
                    <a:pt x="357" y="84"/>
                    <a:pt x="357" y="98"/>
                    <a:pt x="351" y="111"/>
                  </a:cubicBezTo>
                  <a:cubicBezTo>
                    <a:pt x="358" y="109"/>
                    <a:pt x="365" y="105"/>
                    <a:pt x="372" y="103"/>
                  </a:cubicBezTo>
                  <a:cubicBezTo>
                    <a:pt x="379" y="101"/>
                    <a:pt x="387" y="100"/>
                    <a:pt x="393" y="97"/>
                  </a:cubicBezTo>
                  <a:cubicBezTo>
                    <a:pt x="394" y="102"/>
                    <a:pt x="394" y="107"/>
                    <a:pt x="395" y="113"/>
                  </a:cubicBezTo>
                  <a:cubicBezTo>
                    <a:pt x="412" y="99"/>
                    <a:pt x="427" y="84"/>
                    <a:pt x="441" y="67"/>
                  </a:cubicBezTo>
                  <a:cubicBezTo>
                    <a:pt x="435" y="68"/>
                    <a:pt x="429" y="69"/>
                    <a:pt x="423" y="70"/>
                  </a:cubicBezTo>
                  <a:cubicBezTo>
                    <a:pt x="412" y="72"/>
                    <a:pt x="402" y="72"/>
                    <a:pt x="392" y="78"/>
                  </a:cubicBezTo>
                  <a:close/>
                </a:path>
              </a:pathLst>
            </a:custGeom>
            <a:solidFill>
              <a:srgbClr val="518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2" name="Freeform 111">
              <a:extLst>
                <a:ext uri="{FF2B5EF4-FFF2-40B4-BE49-F238E27FC236}">
                  <a16:creationId xmlns:a16="http://schemas.microsoft.com/office/drawing/2014/main" id="{F8B34B8D-945D-4864-92FB-9ACDEF69CF2E}"/>
                </a:ext>
              </a:extLst>
            </p:cNvPr>
            <p:cNvSpPr/>
            <p:nvPr/>
          </p:nvSpPr>
          <p:spPr bwMode="auto">
            <a:xfrm>
              <a:off x="4838701" y="3640137"/>
              <a:ext cx="460375" cy="168275"/>
            </a:xfrm>
            <a:custGeom>
              <a:avLst/>
              <a:gdLst>
                <a:gd name="T0" fmla="*/ 338 w 340"/>
                <a:gd name="T1" fmla="*/ 50 h 124"/>
                <a:gd name="T2" fmla="*/ 317 w 340"/>
                <a:gd name="T3" fmla="*/ 56 h 124"/>
                <a:gd name="T4" fmla="*/ 296 w 340"/>
                <a:gd name="T5" fmla="*/ 64 h 124"/>
                <a:gd name="T6" fmla="*/ 300 w 340"/>
                <a:gd name="T7" fmla="*/ 23 h 124"/>
                <a:gd name="T8" fmla="*/ 247 w 340"/>
                <a:gd name="T9" fmla="*/ 52 h 124"/>
                <a:gd name="T10" fmla="*/ 239 w 340"/>
                <a:gd name="T11" fmla="*/ 6 h 124"/>
                <a:gd name="T12" fmla="*/ 211 w 340"/>
                <a:gd name="T13" fmla="*/ 40 h 124"/>
                <a:gd name="T14" fmla="*/ 187 w 340"/>
                <a:gd name="T15" fmla="*/ 0 h 124"/>
                <a:gd name="T16" fmla="*/ 152 w 340"/>
                <a:gd name="T17" fmla="*/ 51 h 124"/>
                <a:gd name="T18" fmla="*/ 119 w 340"/>
                <a:gd name="T19" fmla="*/ 9 h 124"/>
                <a:gd name="T20" fmla="*/ 99 w 340"/>
                <a:gd name="T21" fmla="*/ 59 h 124"/>
                <a:gd name="T22" fmla="*/ 51 w 340"/>
                <a:gd name="T23" fmla="*/ 28 h 124"/>
                <a:gd name="T24" fmla="*/ 49 w 340"/>
                <a:gd name="T25" fmla="*/ 75 h 124"/>
                <a:gd name="T26" fmla="*/ 4 w 340"/>
                <a:gd name="T27" fmla="*/ 62 h 124"/>
                <a:gd name="T28" fmla="*/ 16 w 340"/>
                <a:gd name="T29" fmla="*/ 95 h 124"/>
                <a:gd name="T30" fmla="*/ 97 w 340"/>
                <a:gd name="T31" fmla="*/ 124 h 124"/>
                <a:gd name="T32" fmla="*/ 95 w 340"/>
                <a:gd name="T33" fmla="*/ 121 h 124"/>
                <a:gd name="T34" fmla="*/ 80 w 340"/>
                <a:gd name="T35" fmla="*/ 103 h 124"/>
                <a:gd name="T36" fmla="*/ 134 w 340"/>
                <a:gd name="T37" fmla="*/ 108 h 124"/>
                <a:gd name="T38" fmla="*/ 134 w 340"/>
                <a:gd name="T39" fmla="*/ 108 h 124"/>
                <a:gd name="T40" fmla="*/ 136 w 340"/>
                <a:gd name="T41" fmla="*/ 66 h 124"/>
                <a:gd name="T42" fmla="*/ 167 w 340"/>
                <a:gd name="T43" fmla="*/ 99 h 124"/>
                <a:gd name="T44" fmla="*/ 192 w 340"/>
                <a:gd name="T45" fmla="*/ 52 h 124"/>
                <a:gd name="T46" fmla="*/ 216 w 340"/>
                <a:gd name="T47" fmla="*/ 101 h 124"/>
                <a:gd name="T48" fmla="*/ 267 w 340"/>
                <a:gd name="T49" fmla="*/ 70 h 124"/>
                <a:gd name="T50" fmla="*/ 257 w 340"/>
                <a:gd name="T51" fmla="*/ 101 h 124"/>
                <a:gd name="T52" fmla="*/ 292 w 340"/>
                <a:gd name="T53" fmla="*/ 94 h 124"/>
                <a:gd name="T54" fmla="*/ 292 w 340"/>
                <a:gd name="T55" fmla="*/ 96 h 124"/>
                <a:gd name="T56" fmla="*/ 340 w 340"/>
                <a:gd name="T57" fmla="*/ 66 h 124"/>
                <a:gd name="T58" fmla="*/ 338 w 340"/>
                <a:gd name="T59" fmla="*/ 5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0" h="124">
                  <a:moveTo>
                    <a:pt x="338" y="50"/>
                  </a:moveTo>
                  <a:cubicBezTo>
                    <a:pt x="332" y="53"/>
                    <a:pt x="324" y="54"/>
                    <a:pt x="317" y="56"/>
                  </a:cubicBezTo>
                  <a:cubicBezTo>
                    <a:pt x="310" y="58"/>
                    <a:pt x="303" y="62"/>
                    <a:pt x="296" y="64"/>
                  </a:cubicBezTo>
                  <a:cubicBezTo>
                    <a:pt x="302" y="51"/>
                    <a:pt x="302" y="37"/>
                    <a:pt x="300" y="23"/>
                  </a:cubicBezTo>
                  <a:cubicBezTo>
                    <a:pt x="280" y="29"/>
                    <a:pt x="261" y="39"/>
                    <a:pt x="247" y="52"/>
                  </a:cubicBezTo>
                  <a:cubicBezTo>
                    <a:pt x="249" y="38"/>
                    <a:pt x="247" y="18"/>
                    <a:pt x="239" y="6"/>
                  </a:cubicBezTo>
                  <a:cubicBezTo>
                    <a:pt x="227" y="13"/>
                    <a:pt x="216" y="28"/>
                    <a:pt x="211" y="40"/>
                  </a:cubicBezTo>
                  <a:cubicBezTo>
                    <a:pt x="210" y="28"/>
                    <a:pt x="200" y="6"/>
                    <a:pt x="187" y="0"/>
                  </a:cubicBezTo>
                  <a:cubicBezTo>
                    <a:pt x="170" y="15"/>
                    <a:pt x="158" y="31"/>
                    <a:pt x="152" y="51"/>
                  </a:cubicBezTo>
                  <a:cubicBezTo>
                    <a:pt x="147" y="38"/>
                    <a:pt x="137" y="12"/>
                    <a:pt x="119" y="9"/>
                  </a:cubicBezTo>
                  <a:cubicBezTo>
                    <a:pt x="103" y="24"/>
                    <a:pt x="106" y="42"/>
                    <a:pt x="99" y="59"/>
                  </a:cubicBezTo>
                  <a:cubicBezTo>
                    <a:pt x="91" y="44"/>
                    <a:pt x="71" y="30"/>
                    <a:pt x="51" y="28"/>
                  </a:cubicBezTo>
                  <a:cubicBezTo>
                    <a:pt x="45" y="43"/>
                    <a:pt x="51" y="60"/>
                    <a:pt x="49" y="75"/>
                  </a:cubicBezTo>
                  <a:cubicBezTo>
                    <a:pt x="35" y="68"/>
                    <a:pt x="21" y="60"/>
                    <a:pt x="4" y="62"/>
                  </a:cubicBezTo>
                  <a:cubicBezTo>
                    <a:pt x="0" y="63"/>
                    <a:pt x="9" y="81"/>
                    <a:pt x="16" y="95"/>
                  </a:cubicBezTo>
                  <a:cubicBezTo>
                    <a:pt x="41" y="108"/>
                    <a:pt x="68" y="118"/>
                    <a:pt x="97" y="124"/>
                  </a:cubicBezTo>
                  <a:cubicBezTo>
                    <a:pt x="97" y="123"/>
                    <a:pt x="96" y="122"/>
                    <a:pt x="95" y="121"/>
                  </a:cubicBezTo>
                  <a:cubicBezTo>
                    <a:pt x="90" y="115"/>
                    <a:pt x="86" y="109"/>
                    <a:pt x="80" y="103"/>
                  </a:cubicBezTo>
                  <a:cubicBezTo>
                    <a:pt x="98" y="103"/>
                    <a:pt x="118" y="101"/>
                    <a:pt x="134" y="108"/>
                  </a:cubicBezTo>
                  <a:cubicBezTo>
                    <a:pt x="134" y="108"/>
                    <a:pt x="134" y="108"/>
                    <a:pt x="134" y="108"/>
                  </a:cubicBezTo>
                  <a:cubicBezTo>
                    <a:pt x="134" y="94"/>
                    <a:pt x="131" y="80"/>
                    <a:pt x="136" y="66"/>
                  </a:cubicBezTo>
                  <a:cubicBezTo>
                    <a:pt x="156" y="69"/>
                    <a:pt x="161" y="84"/>
                    <a:pt x="167" y="99"/>
                  </a:cubicBezTo>
                  <a:cubicBezTo>
                    <a:pt x="167" y="83"/>
                    <a:pt x="174" y="59"/>
                    <a:pt x="192" y="52"/>
                  </a:cubicBezTo>
                  <a:cubicBezTo>
                    <a:pt x="205" y="68"/>
                    <a:pt x="213" y="82"/>
                    <a:pt x="216" y="101"/>
                  </a:cubicBezTo>
                  <a:cubicBezTo>
                    <a:pt x="222" y="85"/>
                    <a:pt x="249" y="74"/>
                    <a:pt x="267" y="70"/>
                  </a:cubicBezTo>
                  <a:cubicBezTo>
                    <a:pt x="268" y="81"/>
                    <a:pt x="262" y="91"/>
                    <a:pt x="257" y="101"/>
                  </a:cubicBezTo>
                  <a:cubicBezTo>
                    <a:pt x="263" y="95"/>
                    <a:pt x="289" y="82"/>
                    <a:pt x="292" y="94"/>
                  </a:cubicBezTo>
                  <a:cubicBezTo>
                    <a:pt x="292" y="94"/>
                    <a:pt x="292" y="95"/>
                    <a:pt x="292" y="96"/>
                  </a:cubicBezTo>
                  <a:cubicBezTo>
                    <a:pt x="309" y="88"/>
                    <a:pt x="325" y="77"/>
                    <a:pt x="340" y="66"/>
                  </a:cubicBezTo>
                  <a:cubicBezTo>
                    <a:pt x="339" y="60"/>
                    <a:pt x="339" y="55"/>
                    <a:pt x="338" y="50"/>
                  </a:cubicBezTo>
                  <a:close/>
                </a:path>
              </a:pathLst>
            </a:custGeom>
            <a:solidFill>
              <a:srgbClr val="287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3" name="Freeform 112">
              <a:extLst>
                <a:ext uri="{FF2B5EF4-FFF2-40B4-BE49-F238E27FC236}">
                  <a16:creationId xmlns:a16="http://schemas.microsoft.com/office/drawing/2014/main" id="{869D9831-BBED-47CA-8795-B537BEC452AE}"/>
                </a:ext>
              </a:extLst>
            </p:cNvPr>
            <p:cNvSpPr/>
            <p:nvPr/>
          </p:nvSpPr>
          <p:spPr bwMode="auto">
            <a:xfrm>
              <a:off x="4946651" y="3711575"/>
              <a:ext cx="287338" cy="104775"/>
            </a:xfrm>
            <a:custGeom>
              <a:avLst/>
              <a:gdLst>
                <a:gd name="T0" fmla="*/ 212 w 212"/>
                <a:gd name="T1" fmla="*/ 42 h 78"/>
                <a:gd name="T2" fmla="*/ 177 w 212"/>
                <a:gd name="T3" fmla="*/ 49 h 78"/>
                <a:gd name="T4" fmla="*/ 187 w 212"/>
                <a:gd name="T5" fmla="*/ 18 h 78"/>
                <a:gd name="T6" fmla="*/ 136 w 212"/>
                <a:gd name="T7" fmla="*/ 49 h 78"/>
                <a:gd name="T8" fmla="*/ 112 w 212"/>
                <a:gd name="T9" fmla="*/ 0 h 78"/>
                <a:gd name="T10" fmla="*/ 87 w 212"/>
                <a:gd name="T11" fmla="*/ 47 h 78"/>
                <a:gd name="T12" fmla="*/ 56 w 212"/>
                <a:gd name="T13" fmla="*/ 14 h 78"/>
                <a:gd name="T14" fmla="*/ 54 w 212"/>
                <a:gd name="T15" fmla="*/ 56 h 78"/>
                <a:gd name="T16" fmla="*/ 54 w 212"/>
                <a:gd name="T17" fmla="*/ 56 h 78"/>
                <a:gd name="T18" fmla="*/ 54 w 212"/>
                <a:gd name="T19" fmla="*/ 56 h 78"/>
                <a:gd name="T20" fmla="*/ 0 w 212"/>
                <a:gd name="T21" fmla="*/ 51 h 78"/>
                <a:gd name="T22" fmla="*/ 15 w 212"/>
                <a:gd name="T23" fmla="*/ 69 h 78"/>
                <a:gd name="T24" fmla="*/ 17 w 212"/>
                <a:gd name="T25" fmla="*/ 72 h 78"/>
                <a:gd name="T26" fmla="*/ 90 w 212"/>
                <a:gd name="T27" fmla="*/ 77 h 78"/>
                <a:gd name="T28" fmla="*/ 212 w 212"/>
                <a:gd name="T29" fmla="*/ 44 h 78"/>
                <a:gd name="T30" fmla="*/ 212 w 212"/>
                <a:gd name="T31" fmla="*/ 4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2" h="78">
                  <a:moveTo>
                    <a:pt x="212" y="42"/>
                  </a:moveTo>
                  <a:cubicBezTo>
                    <a:pt x="209" y="30"/>
                    <a:pt x="183" y="43"/>
                    <a:pt x="177" y="49"/>
                  </a:cubicBezTo>
                  <a:cubicBezTo>
                    <a:pt x="182" y="39"/>
                    <a:pt x="188" y="29"/>
                    <a:pt x="187" y="18"/>
                  </a:cubicBezTo>
                  <a:cubicBezTo>
                    <a:pt x="169" y="22"/>
                    <a:pt x="142" y="33"/>
                    <a:pt x="136" y="49"/>
                  </a:cubicBezTo>
                  <a:cubicBezTo>
                    <a:pt x="133" y="30"/>
                    <a:pt x="125" y="16"/>
                    <a:pt x="112" y="0"/>
                  </a:cubicBezTo>
                  <a:cubicBezTo>
                    <a:pt x="94" y="7"/>
                    <a:pt x="87" y="31"/>
                    <a:pt x="87" y="47"/>
                  </a:cubicBezTo>
                  <a:cubicBezTo>
                    <a:pt x="81" y="32"/>
                    <a:pt x="76" y="17"/>
                    <a:pt x="56" y="14"/>
                  </a:cubicBezTo>
                  <a:cubicBezTo>
                    <a:pt x="51" y="28"/>
                    <a:pt x="54" y="42"/>
                    <a:pt x="54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38" y="49"/>
                    <a:pt x="18" y="51"/>
                    <a:pt x="0" y="51"/>
                  </a:cubicBezTo>
                  <a:cubicBezTo>
                    <a:pt x="6" y="57"/>
                    <a:pt x="10" y="63"/>
                    <a:pt x="15" y="69"/>
                  </a:cubicBezTo>
                  <a:cubicBezTo>
                    <a:pt x="16" y="70"/>
                    <a:pt x="17" y="71"/>
                    <a:pt x="17" y="72"/>
                  </a:cubicBezTo>
                  <a:cubicBezTo>
                    <a:pt x="40" y="76"/>
                    <a:pt x="65" y="78"/>
                    <a:pt x="90" y="77"/>
                  </a:cubicBezTo>
                  <a:cubicBezTo>
                    <a:pt x="134" y="75"/>
                    <a:pt x="176" y="63"/>
                    <a:pt x="212" y="44"/>
                  </a:cubicBezTo>
                  <a:cubicBezTo>
                    <a:pt x="212" y="43"/>
                    <a:pt x="212" y="42"/>
                    <a:pt x="212" y="42"/>
                  </a:cubicBezTo>
                  <a:close/>
                </a:path>
              </a:pathLst>
            </a:custGeom>
            <a:solidFill>
              <a:srgbClr val="1E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4" name="Freeform 113">
              <a:extLst>
                <a:ext uri="{FF2B5EF4-FFF2-40B4-BE49-F238E27FC236}">
                  <a16:creationId xmlns:a16="http://schemas.microsoft.com/office/drawing/2014/main" id="{1FD2C18F-DD60-46E2-A836-7B7EF5D7B9F0}"/>
                </a:ext>
              </a:extLst>
            </p:cNvPr>
            <p:cNvSpPr/>
            <p:nvPr/>
          </p:nvSpPr>
          <p:spPr bwMode="auto">
            <a:xfrm>
              <a:off x="3914776" y="4414837"/>
              <a:ext cx="127000" cy="209550"/>
            </a:xfrm>
            <a:custGeom>
              <a:avLst/>
              <a:gdLst>
                <a:gd name="T0" fmla="*/ 0 w 94"/>
                <a:gd name="T1" fmla="*/ 11 h 154"/>
                <a:gd name="T2" fmla="*/ 45 w 94"/>
                <a:gd name="T3" fmla="*/ 153 h 154"/>
                <a:gd name="T4" fmla="*/ 76 w 94"/>
                <a:gd name="T5" fmla="*/ 144 h 154"/>
                <a:gd name="T6" fmla="*/ 94 w 94"/>
                <a:gd name="T7" fmla="*/ 117 h 154"/>
                <a:gd name="T8" fmla="*/ 17 w 94"/>
                <a:gd name="T9" fmla="*/ 0 h 154"/>
                <a:gd name="T10" fmla="*/ 0 w 94"/>
                <a:gd name="T11" fmla="*/ 1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54">
                  <a:moveTo>
                    <a:pt x="0" y="11"/>
                  </a:moveTo>
                  <a:cubicBezTo>
                    <a:pt x="45" y="153"/>
                    <a:pt x="45" y="153"/>
                    <a:pt x="45" y="153"/>
                  </a:cubicBezTo>
                  <a:cubicBezTo>
                    <a:pt x="45" y="153"/>
                    <a:pt x="61" y="154"/>
                    <a:pt x="76" y="144"/>
                  </a:cubicBezTo>
                  <a:cubicBezTo>
                    <a:pt x="91" y="134"/>
                    <a:pt x="94" y="117"/>
                    <a:pt x="94" y="1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7F6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5" name="Freeform 114">
              <a:extLst>
                <a:ext uri="{FF2B5EF4-FFF2-40B4-BE49-F238E27FC236}">
                  <a16:creationId xmlns:a16="http://schemas.microsoft.com/office/drawing/2014/main" id="{497EBDEC-0C5C-4D8D-8DA3-C419FBE5F9C0}"/>
                </a:ext>
              </a:extLst>
            </p:cNvPr>
            <p:cNvSpPr/>
            <p:nvPr/>
          </p:nvSpPr>
          <p:spPr bwMode="auto">
            <a:xfrm>
              <a:off x="3941763" y="4435475"/>
              <a:ext cx="47625" cy="188913"/>
            </a:xfrm>
            <a:custGeom>
              <a:avLst/>
              <a:gdLst>
                <a:gd name="T0" fmla="*/ 3 w 36"/>
                <a:gd name="T1" fmla="*/ 0 h 139"/>
                <a:gd name="T2" fmla="*/ 17 w 36"/>
                <a:gd name="T3" fmla="*/ 13 h 139"/>
                <a:gd name="T4" fmla="*/ 25 w 36"/>
                <a:gd name="T5" fmla="*/ 30 h 139"/>
                <a:gd name="T6" fmla="*/ 28 w 36"/>
                <a:gd name="T7" fmla="*/ 67 h 139"/>
                <a:gd name="T8" fmla="*/ 26 w 36"/>
                <a:gd name="T9" fmla="*/ 104 h 139"/>
                <a:gd name="T10" fmla="*/ 27 w 36"/>
                <a:gd name="T11" fmla="*/ 122 h 139"/>
                <a:gd name="T12" fmla="*/ 36 w 36"/>
                <a:gd name="T13" fmla="*/ 137 h 139"/>
                <a:gd name="T14" fmla="*/ 36 w 36"/>
                <a:gd name="T15" fmla="*/ 138 h 139"/>
                <a:gd name="T16" fmla="*/ 34 w 36"/>
                <a:gd name="T17" fmla="*/ 139 h 139"/>
                <a:gd name="T18" fmla="*/ 28 w 36"/>
                <a:gd name="T19" fmla="*/ 132 h 139"/>
                <a:gd name="T20" fmla="*/ 24 w 36"/>
                <a:gd name="T21" fmla="*/ 123 h 139"/>
                <a:gd name="T22" fmla="*/ 22 w 36"/>
                <a:gd name="T23" fmla="*/ 104 h 139"/>
                <a:gd name="T24" fmla="*/ 23 w 36"/>
                <a:gd name="T25" fmla="*/ 67 h 139"/>
                <a:gd name="T26" fmla="*/ 21 w 36"/>
                <a:gd name="T27" fmla="*/ 31 h 139"/>
                <a:gd name="T28" fmla="*/ 1 w 36"/>
                <a:gd name="T29" fmla="*/ 3 h 139"/>
                <a:gd name="T30" fmla="*/ 0 w 36"/>
                <a:gd name="T31" fmla="*/ 1 h 139"/>
                <a:gd name="T32" fmla="*/ 3 w 36"/>
                <a:gd name="T3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139">
                  <a:moveTo>
                    <a:pt x="3" y="0"/>
                  </a:moveTo>
                  <a:cubicBezTo>
                    <a:pt x="8" y="3"/>
                    <a:pt x="13" y="8"/>
                    <a:pt x="17" y="13"/>
                  </a:cubicBezTo>
                  <a:cubicBezTo>
                    <a:pt x="21" y="18"/>
                    <a:pt x="24" y="24"/>
                    <a:pt x="25" y="30"/>
                  </a:cubicBezTo>
                  <a:cubicBezTo>
                    <a:pt x="29" y="43"/>
                    <a:pt x="28" y="55"/>
                    <a:pt x="28" y="67"/>
                  </a:cubicBezTo>
                  <a:cubicBezTo>
                    <a:pt x="27" y="80"/>
                    <a:pt x="26" y="92"/>
                    <a:pt x="26" y="104"/>
                  </a:cubicBezTo>
                  <a:cubicBezTo>
                    <a:pt x="26" y="110"/>
                    <a:pt x="26" y="116"/>
                    <a:pt x="27" y="122"/>
                  </a:cubicBezTo>
                  <a:cubicBezTo>
                    <a:pt x="29" y="128"/>
                    <a:pt x="31" y="134"/>
                    <a:pt x="36" y="137"/>
                  </a:cubicBezTo>
                  <a:cubicBezTo>
                    <a:pt x="36" y="137"/>
                    <a:pt x="36" y="138"/>
                    <a:pt x="36" y="138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1" y="137"/>
                    <a:pt x="29" y="135"/>
                    <a:pt x="28" y="132"/>
                  </a:cubicBezTo>
                  <a:cubicBezTo>
                    <a:pt x="26" y="129"/>
                    <a:pt x="25" y="126"/>
                    <a:pt x="24" y="123"/>
                  </a:cubicBezTo>
                  <a:cubicBezTo>
                    <a:pt x="23" y="117"/>
                    <a:pt x="22" y="110"/>
                    <a:pt x="22" y="104"/>
                  </a:cubicBezTo>
                  <a:cubicBezTo>
                    <a:pt x="21" y="92"/>
                    <a:pt x="22" y="79"/>
                    <a:pt x="23" y="67"/>
                  </a:cubicBezTo>
                  <a:cubicBezTo>
                    <a:pt x="24" y="55"/>
                    <a:pt x="23" y="43"/>
                    <a:pt x="21" y="31"/>
                  </a:cubicBezTo>
                  <a:cubicBezTo>
                    <a:pt x="18" y="20"/>
                    <a:pt x="11" y="10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6" name="Freeform 115">
              <a:extLst>
                <a:ext uri="{FF2B5EF4-FFF2-40B4-BE49-F238E27FC236}">
                  <a16:creationId xmlns:a16="http://schemas.microsoft.com/office/drawing/2014/main" id="{B97F3AD8-AD7B-4453-8CE5-5192B2F1407C}"/>
                </a:ext>
              </a:extLst>
            </p:cNvPr>
            <p:cNvSpPr/>
            <p:nvPr/>
          </p:nvSpPr>
          <p:spPr bwMode="auto">
            <a:xfrm>
              <a:off x="3989388" y="4495800"/>
              <a:ext cx="23813" cy="120650"/>
            </a:xfrm>
            <a:custGeom>
              <a:avLst/>
              <a:gdLst>
                <a:gd name="T0" fmla="*/ 2 w 17"/>
                <a:gd name="T1" fmla="*/ 1 h 90"/>
                <a:gd name="T2" fmla="*/ 8 w 17"/>
                <a:gd name="T3" fmla="*/ 23 h 90"/>
                <a:gd name="T4" fmla="*/ 7 w 17"/>
                <a:gd name="T5" fmla="*/ 46 h 90"/>
                <a:gd name="T6" fmla="*/ 8 w 17"/>
                <a:gd name="T7" fmla="*/ 68 h 90"/>
                <a:gd name="T8" fmla="*/ 11 w 17"/>
                <a:gd name="T9" fmla="*/ 78 h 90"/>
                <a:gd name="T10" fmla="*/ 16 w 17"/>
                <a:gd name="T11" fmla="*/ 86 h 90"/>
                <a:gd name="T12" fmla="*/ 16 w 17"/>
                <a:gd name="T13" fmla="*/ 86 h 90"/>
                <a:gd name="T14" fmla="*/ 16 w 17"/>
                <a:gd name="T15" fmla="*/ 89 h 90"/>
                <a:gd name="T16" fmla="*/ 14 w 17"/>
                <a:gd name="T17" fmla="*/ 90 h 90"/>
                <a:gd name="T18" fmla="*/ 5 w 17"/>
                <a:gd name="T19" fmla="*/ 81 h 90"/>
                <a:gd name="T20" fmla="*/ 1 w 17"/>
                <a:gd name="T21" fmla="*/ 69 h 90"/>
                <a:gd name="T22" fmla="*/ 1 w 17"/>
                <a:gd name="T23" fmla="*/ 46 h 90"/>
                <a:gd name="T24" fmla="*/ 3 w 17"/>
                <a:gd name="T25" fmla="*/ 23 h 90"/>
                <a:gd name="T26" fmla="*/ 0 w 17"/>
                <a:gd name="T27" fmla="*/ 2 h 90"/>
                <a:gd name="T28" fmla="*/ 0 w 17"/>
                <a:gd name="T29" fmla="*/ 0 h 90"/>
                <a:gd name="T30" fmla="*/ 2 w 17"/>
                <a:gd name="T31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90">
                  <a:moveTo>
                    <a:pt x="2" y="1"/>
                  </a:moveTo>
                  <a:cubicBezTo>
                    <a:pt x="6" y="8"/>
                    <a:pt x="7" y="16"/>
                    <a:pt x="8" y="23"/>
                  </a:cubicBezTo>
                  <a:cubicBezTo>
                    <a:pt x="8" y="31"/>
                    <a:pt x="8" y="39"/>
                    <a:pt x="7" y="46"/>
                  </a:cubicBezTo>
                  <a:cubicBezTo>
                    <a:pt x="7" y="53"/>
                    <a:pt x="7" y="61"/>
                    <a:pt x="8" y="68"/>
                  </a:cubicBezTo>
                  <a:cubicBezTo>
                    <a:pt x="9" y="71"/>
                    <a:pt x="10" y="75"/>
                    <a:pt x="11" y="78"/>
                  </a:cubicBezTo>
                  <a:cubicBezTo>
                    <a:pt x="12" y="81"/>
                    <a:pt x="13" y="84"/>
                    <a:pt x="16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7" y="87"/>
                    <a:pt x="17" y="88"/>
                    <a:pt x="16" y="89"/>
                  </a:cubicBezTo>
                  <a:cubicBezTo>
                    <a:pt x="15" y="90"/>
                    <a:pt x="14" y="90"/>
                    <a:pt x="14" y="90"/>
                  </a:cubicBezTo>
                  <a:cubicBezTo>
                    <a:pt x="9" y="88"/>
                    <a:pt x="7" y="84"/>
                    <a:pt x="5" y="81"/>
                  </a:cubicBezTo>
                  <a:cubicBezTo>
                    <a:pt x="3" y="77"/>
                    <a:pt x="2" y="73"/>
                    <a:pt x="1" y="69"/>
                  </a:cubicBezTo>
                  <a:cubicBezTo>
                    <a:pt x="0" y="61"/>
                    <a:pt x="0" y="53"/>
                    <a:pt x="1" y="46"/>
                  </a:cubicBezTo>
                  <a:cubicBezTo>
                    <a:pt x="1" y="38"/>
                    <a:pt x="2" y="31"/>
                    <a:pt x="3" y="23"/>
                  </a:cubicBezTo>
                  <a:cubicBezTo>
                    <a:pt x="3" y="16"/>
                    <a:pt x="2" y="9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7" name="Freeform 116">
              <a:extLst>
                <a:ext uri="{FF2B5EF4-FFF2-40B4-BE49-F238E27FC236}">
                  <a16:creationId xmlns:a16="http://schemas.microsoft.com/office/drawing/2014/main" id="{5EEF136D-36E9-4452-8756-F9327CA0F4A9}"/>
                </a:ext>
              </a:extLst>
            </p:cNvPr>
            <p:cNvSpPr/>
            <p:nvPr/>
          </p:nvSpPr>
          <p:spPr bwMode="auto">
            <a:xfrm>
              <a:off x="4022726" y="4551362"/>
              <a:ext cx="11113" cy="46038"/>
            </a:xfrm>
            <a:custGeom>
              <a:avLst/>
              <a:gdLst>
                <a:gd name="T0" fmla="*/ 5 w 9"/>
                <a:gd name="T1" fmla="*/ 34 h 35"/>
                <a:gd name="T2" fmla="*/ 1 w 9"/>
                <a:gd name="T3" fmla="*/ 26 h 35"/>
                <a:gd name="T4" fmla="*/ 1 w 9"/>
                <a:gd name="T5" fmla="*/ 17 h 35"/>
                <a:gd name="T6" fmla="*/ 3 w 9"/>
                <a:gd name="T7" fmla="*/ 1 h 35"/>
                <a:gd name="T8" fmla="*/ 3 w 9"/>
                <a:gd name="T9" fmla="*/ 1 h 35"/>
                <a:gd name="T10" fmla="*/ 3 w 9"/>
                <a:gd name="T11" fmla="*/ 0 h 35"/>
                <a:gd name="T12" fmla="*/ 4 w 9"/>
                <a:gd name="T13" fmla="*/ 1 h 35"/>
                <a:gd name="T14" fmla="*/ 4 w 9"/>
                <a:gd name="T15" fmla="*/ 9 h 35"/>
                <a:gd name="T16" fmla="*/ 4 w 9"/>
                <a:gd name="T17" fmla="*/ 17 h 35"/>
                <a:gd name="T18" fmla="*/ 5 w 9"/>
                <a:gd name="T19" fmla="*/ 25 h 35"/>
                <a:gd name="T20" fmla="*/ 8 w 9"/>
                <a:gd name="T21" fmla="*/ 32 h 35"/>
                <a:gd name="T22" fmla="*/ 8 w 9"/>
                <a:gd name="T23" fmla="*/ 35 h 35"/>
                <a:gd name="T24" fmla="*/ 6 w 9"/>
                <a:gd name="T25" fmla="*/ 35 h 35"/>
                <a:gd name="T26" fmla="*/ 5 w 9"/>
                <a:gd name="T27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35">
                  <a:moveTo>
                    <a:pt x="5" y="34"/>
                  </a:moveTo>
                  <a:cubicBezTo>
                    <a:pt x="3" y="32"/>
                    <a:pt x="2" y="29"/>
                    <a:pt x="1" y="26"/>
                  </a:cubicBezTo>
                  <a:cubicBezTo>
                    <a:pt x="1" y="23"/>
                    <a:pt x="0" y="20"/>
                    <a:pt x="1" y="17"/>
                  </a:cubicBezTo>
                  <a:cubicBezTo>
                    <a:pt x="1" y="12"/>
                    <a:pt x="3" y="6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5" y="4"/>
                    <a:pt x="4" y="6"/>
                    <a:pt x="4" y="9"/>
                  </a:cubicBezTo>
                  <a:cubicBezTo>
                    <a:pt x="4" y="12"/>
                    <a:pt x="4" y="15"/>
                    <a:pt x="4" y="17"/>
                  </a:cubicBezTo>
                  <a:cubicBezTo>
                    <a:pt x="4" y="20"/>
                    <a:pt x="4" y="23"/>
                    <a:pt x="5" y="25"/>
                  </a:cubicBezTo>
                  <a:cubicBezTo>
                    <a:pt x="5" y="28"/>
                    <a:pt x="7" y="30"/>
                    <a:pt x="8" y="32"/>
                  </a:cubicBezTo>
                  <a:cubicBezTo>
                    <a:pt x="9" y="33"/>
                    <a:pt x="9" y="34"/>
                    <a:pt x="8" y="35"/>
                  </a:cubicBezTo>
                  <a:cubicBezTo>
                    <a:pt x="8" y="35"/>
                    <a:pt x="6" y="35"/>
                    <a:pt x="6" y="35"/>
                  </a:cubicBezTo>
                  <a:cubicBezTo>
                    <a:pt x="6" y="35"/>
                    <a:pt x="6" y="34"/>
                    <a:pt x="5" y="34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8" name="Freeform 117">
              <a:extLst>
                <a:ext uri="{FF2B5EF4-FFF2-40B4-BE49-F238E27FC236}">
                  <a16:creationId xmlns:a16="http://schemas.microsoft.com/office/drawing/2014/main" id="{42BC4D14-DC67-47BA-8462-78F554B83975}"/>
                </a:ext>
              </a:extLst>
            </p:cNvPr>
            <p:cNvSpPr/>
            <p:nvPr/>
          </p:nvSpPr>
          <p:spPr bwMode="auto">
            <a:xfrm>
              <a:off x="3627438" y="4076700"/>
              <a:ext cx="423863" cy="428625"/>
            </a:xfrm>
            <a:custGeom>
              <a:avLst/>
              <a:gdLst>
                <a:gd name="T0" fmla="*/ 40 w 313"/>
                <a:gd name="T1" fmla="*/ 230 h 316"/>
                <a:gd name="T2" fmla="*/ 84 w 313"/>
                <a:gd name="T3" fmla="*/ 41 h 316"/>
                <a:gd name="T4" fmla="*/ 273 w 313"/>
                <a:gd name="T5" fmla="*/ 83 h 316"/>
                <a:gd name="T6" fmla="*/ 231 w 313"/>
                <a:gd name="T7" fmla="*/ 275 h 316"/>
                <a:gd name="T8" fmla="*/ 40 w 313"/>
                <a:gd name="T9" fmla="*/ 2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316">
                  <a:moveTo>
                    <a:pt x="40" y="230"/>
                  </a:moveTo>
                  <a:cubicBezTo>
                    <a:pt x="0" y="167"/>
                    <a:pt x="19" y="81"/>
                    <a:pt x="84" y="41"/>
                  </a:cubicBezTo>
                  <a:cubicBezTo>
                    <a:pt x="148" y="0"/>
                    <a:pt x="234" y="20"/>
                    <a:pt x="273" y="83"/>
                  </a:cubicBezTo>
                  <a:cubicBezTo>
                    <a:pt x="313" y="146"/>
                    <a:pt x="295" y="235"/>
                    <a:pt x="231" y="275"/>
                  </a:cubicBezTo>
                  <a:cubicBezTo>
                    <a:pt x="167" y="316"/>
                    <a:pt x="80" y="293"/>
                    <a:pt x="40" y="230"/>
                  </a:cubicBezTo>
                  <a:close/>
                </a:path>
              </a:pathLst>
            </a:custGeom>
            <a:solidFill>
              <a:srgbClr val="1E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9" name="Freeform 118">
              <a:extLst>
                <a:ext uri="{FF2B5EF4-FFF2-40B4-BE49-F238E27FC236}">
                  <a16:creationId xmlns:a16="http://schemas.microsoft.com/office/drawing/2014/main" id="{EC721011-DD6F-4864-80BD-29850E57668E}"/>
                </a:ext>
              </a:extLst>
            </p:cNvPr>
            <p:cNvSpPr/>
            <p:nvPr/>
          </p:nvSpPr>
          <p:spPr bwMode="auto">
            <a:xfrm>
              <a:off x="3662363" y="4103687"/>
              <a:ext cx="206375" cy="141288"/>
            </a:xfrm>
            <a:custGeom>
              <a:avLst/>
              <a:gdLst>
                <a:gd name="T0" fmla="*/ 87 w 152"/>
                <a:gd name="T1" fmla="*/ 29 h 105"/>
                <a:gd name="T2" fmla="*/ 63 w 152"/>
                <a:gd name="T3" fmla="*/ 20 h 105"/>
                <a:gd name="T4" fmla="*/ 61 w 152"/>
                <a:gd name="T5" fmla="*/ 44 h 105"/>
                <a:gd name="T6" fmla="*/ 36 w 152"/>
                <a:gd name="T7" fmla="*/ 43 h 105"/>
                <a:gd name="T8" fmla="*/ 29 w 152"/>
                <a:gd name="T9" fmla="*/ 66 h 105"/>
                <a:gd name="T10" fmla="*/ 17 w 152"/>
                <a:gd name="T11" fmla="*/ 61 h 105"/>
                <a:gd name="T12" fmla="*/ 0 w 152"/>
                <a:gd name="T13" fmla="*/ 97 h 105"/>
                <a:gd name="T14" fmla="*/ 10 w 152"/>
                <a:gd name="T15" fmla="*/ 105 h 105"/>
                <a:gd name="T16" fmla="*/ 18 w 152"/>
                <a:gd name="T17" fmla="*/ 76 h 105"/>
                <a:gd name="T18" fmla="*/ 40 w 152"/>
                <a:gd name="T19" fmla="*/ 91 h 105"/>
                <a:gd name="T20" fmla="*/ 41 w 152"/>
                <a:gd name="T21" fmla="*/ 88 h 105"/>
                <a:gd name="T22" fmla="*/ 41 w 152"/>
                <a:gd name="T23" fmla="*/ 51 h 105"/>
                <a:gd name="T24" fmla="*/ 63 w 152"/>
                <a:gd name="T25" fmla="*/ 62 h 105"/>
                <a:gd name="T26" fmla="*/ 74 w 152"/>
                <a:gd name="T27" fmla="*/ 38 h 105"/>
                <a:gd name="T28" fmla="*/ 89 w 152"/>
                <a:gd name="T29" fmla="*/ 51 h 105"/>
                <a:gd name="T30" fmla="*/ 107 w 152"/>
                <a:gd name="T31" fmla="*/ 21 h 105"/>
                <a:gd name="T32" fmla="*/ 117 w 152"/>
                <a:gd name="T33" fmla="*/ 38 h 105"/>
                <a:gd name="T34" fmla="*/ 126 w 152"/>
                <a:gd name="T35" fmla="*/ 21 h 105"/>
                <a:gd name="T36" fmla="*/ 136 w 152"/>
                <a:gd name="T37" fmla="*/ 7 h 105"/>
                <a:gd name="T38" fmla="*/ 146 w 152"/>
                <a:gd name="T39" fmla="*/ 19 h 105"/>
                <a:gd name="T40" fmla="*/ 152 w 152"/>
                <a:gd name="T41" fmla="*/ 2 h 105"/>
                <a:gd name="T42" fmla="*/ 118 w 152"/>
                <a:gd name="T43" fmla="*/ 1 h 105"/>
                <a:gd name="T44" fmla="*/ 117 w 152"/>
                <a:gd name="T45" fmla="*/ 2 h 105"/>
                <a:gd name="T46" fmla="*/ 113 w 152"/>
                <a:gd name="T47" fmla="*/ 16 h 105"/>
                <a:gd name="T48" fmla="*/ 98 w 152"/>
                <a:gd name="T49" fmla="*/ 5 h 105"/>
                <a:gd name="T50" fmla="*/ 96 w 152"/>
                <a:gd name="T51" fmla="*/ 5 h 105"/>
                <a:gd name="T52" fmla="*/ 90 w 152"/>
                <a:gd name="T53" fmla="*/ 16 h 105"/>
                <a:gd name="T54" fmla="*/ 87 w 152"/>
                <a:gd name="T55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" h="105">
                  <a:moveTo>
                    <a:pt x="87" y="29"/>
                  </a:moveTo>
                  <a:cubicBezTo>
                    <a:pt x="83" y="25"/>
                    <a:pt x="69" y="17"/>
                    <a:pt x="63" y="20"/>
                  </a:cubicBezTo>
                  <a:cubicBezTo>
                    <a:pt x="58" y="22"/>
                    <a:pt x="60" y="39"/>
                    <a:pt x="61" y="44"/>
                  </a:cubicBezTo>
                  <a:cubicBezTo>
                    <a:pt x="55" y="41"/>
                    <a:pt x="42" y="40"/>
                    <a:pt x="36" y="43"/>
                  </a:cubicBezTo>
                  <a:cubicBezTo>
                    <a:pt x="29" y="47"/>
                    <a:pt x="30" y="59"/>
                    <a:pt x="29" y="66"/>
                  </a:cubicBezTo>
                  <a:cubicBezTo>
                    <a:pt x="29" y="65"/>
                    <a:pt x="20" y="62"/>
                    <a:pt x="17" y="61"/>
                  </a:cubicBezTo>
                  <a:cubicBezTo>
                    <a:pt x="10" y="72"/>
                    <a:pt x="4" y="84"/>
                    <a:pt x="0" y="97"/>
                  </a:cubicBezTo>
                  <a:cubicBezTo>
                    <a:pt x="4" y="99"/>
                    <a:pt x="10" y="102"/>
                    <a:pt x="10" y="105"/>
                  </a:cubicBezTo>
                  <a:cubicBezTo>
                    <a:pt x="10" y="99"/>
                    <a:pt x="12" y="78"/>
                    <a:pt x="18" y="76"/>
                  </a:cubicBezTo>
                  <a:cubicBezTo>
                    <a:pt x="25" y="73"/>
                    <a:pt x="35" y="85"/>
                    <a:pt x="40" y="91"/>
                  </a:cubicBezTo>
                  <a:cubicBezTo>
                    <a:pt x="40" y="90"/>
                    <a:pt x="41" y="89"/>
                    <a:pt x="41" y="88"/>
                  </a:cubicBezTo>
                  <a:cubicBezTo>
                    <a:pt x="40" y="76"/>
                    <a:pt x="38" y="64"/>
                    <a:pt x="41" y="51"/>
                  </a:cubicBezTo>
                  <a:cubicBezTo>
                    <a:pt x="48" y="49"/>
                    <a:pt x="58" y="57"/>
                    <a:pt x="63" y="62"/>
                  </a:cubicBezTo>
                  <a:cubicBezTo>
                    <a:pt x="66" y="54"/>
                    <a:pt x="68" y="43"/>
                    <a:pt x="74" y="38"/>
                  </a:cubicBezTo>
                  <a:cubicBezTo>
                    <a:pt x="80" y="42"/>
                    <a:pt x="84" y="46"/>
                    <a:pt x="89" y="51"/>
                  </a:cubicBezTo>
                  <a:cubicBezTo>
                    <a:pt x="90" y="40"/>
                    <a:pt x="100" y="29"/>
                    <a:pt x="107" y="21"/>
                  </a:cubicBezTo>
                  <a:cubicBezTo>
                    <a:pt x="110" y="27"/>
                    <a:pt x="116" y="32"/>
                    <a:pt x="117" y="38"/>
                  </a:cubicBezTo>
                  <a:cubicBezTo>
                    <a:pt x="118" y="32"/>
                    <a:pt x="123" y="27"/>
                    <a:pt x="126" y="21"/>
                  </a:cubicBezTo>
                  <a:cubicBezTo>
                    <a:pt x="129" y="17"/>
                    <a:pt x="131" y="10"/>
                    <a:pt x="136" y="7"/>
                  </a:cubicBezTo>
                  <a:cubicBezTo>
                    <a:pt x="139" y="10"/>
                    <a:pt x="144" y="15"/>
                    <a:pt x="146" y="19"/>
                  </a:cubicBezTo>
                  <a:cubicBezTo>
                    <a:pt x="146" y="14"/>
                    <a:pt x="149" y="8"/>
                    <a:pt x="152" y="2"/>
                  </a:cubicBezTo>
                  <a:cubicBezTo>
                    <a:pt x="141" y="1"/>
                    <a:pt x="129" y="0"/>
                    <a:pt x="118" y="1"/>
                  </a:cubicBezTo>
                  <a:cubicBezTo>
                    <a:pt x="118" y="1"/>
                    <a:pt x="118" y="2"/>
                    <a:pt x="117" y="2"/>
                  </a:cubicBezTo>
                  <a:cubicBezTo>
                    <a:pt x="116" y="6"/>
                    <a:pt x="116" y="13"/>
                    <a:pt x="113" y="16"/>
                  </a:cubicBezTo>
                  <a:cubicBezTo>
                    <a:pt x="109" y="11"/>
                    <a:pt x="103" y="9"/>
                    <a:pt x="98" y="5"/>
                  </a:cubicBezTo>
                  <a:cubicBezTo>
                    <a:pt x="97" y="5"/>
                    <a:pt x="96" y="5"/>
                    <a:pt x="96" y="5"/>
                  </a:cubicBezTo>
                  <a:cubicBezTo>
                    <a:pt x="93" y="8"/>
                    <a:pt x="91" y="12"/>
                    <a:pt x="90" y="16"/>
                  </a:cubicBezTo>
                  <a:cubicBezTo>
                    <a:pt x="88" y="20"/>
                    <a:pt x="89" y="25"/>
                    <a:pt x="87" y="29"/>
                  </a:cubicBezTo>
                  <a:close/>
                </a:path>
              </a:pathLst>
            </a:custGeom>
            <a:solidFill>
              <a:srgbClr val="287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0" name="Freeform 119">
              <a:extLst>
                <a:ext uri="{FF2B5EF4-FFF2-40B4-BE49-F238E27FC236}">
                  <a16:creationId xmlns:a16="http://schemas.microsoft.com/office/drawing/2014/main" id="{CA0ACA75-8BFF-48CE-8B91-A0D3494ADDA2}"/>
                </a:ext>
              </a:extLst>
            </p:cNvPr>
            <p:cNvSpPr/>
            <p:nvPr/>
          </p:nvSpPr>
          <p:spPr bwMode="auto">
            <a:xfrm>
              <a:off x="3654426" y="4202112"/>
              <a:ext cx="61913" cy="74613"/>
            </a:xfrm>
            <a:custGeom>
              <a:avLst/>
              <a:gdLst>
                <a:gd name="T0" fmla="*/ 21 w 46"/>
                <a:gd name="T1" fmla="*/ 24 h 55"/>
                <a:gd name="T2" fmla="*/ 42 w 46"/>
                <a:gd name="T3" fmla="*/ 40 h 55"/>
                <a:gd name="T4" fmla="*/ 46 w 46"/>
                <a:gd name="T5" fmla="*/ 18 h 55"/>
                <a:gd name="T6" fmla="*/ 24 w 46"/>
                <a:gd name="T7" fmla="*/ 3 h 55"/>
                <a:gd name="T8" fmla="*/ 16 w 46"/>
                <a:gd name="T9" fmla="*/ 32 h 55"/>
                <a:gd name="T10" fmla="*/ 6 w 46"/>
                <a:gd name="T11" fmla="*/ 24 h 55"/>
                <a:gd name="T12" fmla="*/ 0 w 46"/>
                <a:gd name="T13" fmla="*/ 48 h 55"/>
                <a:gd name="T14" fmla="*/ 13 w 46"/>
                <a:gd name="T15" fmla="*/ 55 h 55"/>
                <a:gd name="T16" fmla="*/ 21 w 46"/>
                <a:gd name="T17" fmla="*/ 2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5">
                  <a:moveTo>
                    <a:pt x="21" y="24"/>
                  </a:moveTo>
                  <a:cubicBezTo>
                    <a:pt x="30" y="25"/>
                    <a:pt x="36" y="35"/>
                    <a:pt x="42" y="40"/>
                  </a:cubicBezTo>
                  <a:cubicBezTo>
                    <a:pt x="42" y="32"/>
                    <a:pt x="43" y="25"/>
                    <a:pt x="46" y="18"/>
                  </a:cubicBezTo>
                  <a:cubicBezTo>
                    <a:pt x="41" y="12"/>
                    <a:pt x="31" y="0"/>
                    <a:pt x="24" y="3"/>
                  </a:cubicBezTo>
                  <a:cubicBezTo>
                    <a:pt x="18" y="5"/>
                    <a:pt x="16" y="26"/>
                    <a:pt x="16" y="32"/>
                  </a:cubicBezTo>
                  <a:cubicBezTo>
                    <a:pt x="16" y="29"/>
                    <a:pt x="10" y="26"/>
                    <a:pt x="6" y="24"/>
                  </a:cubicBezTo>
                  <a:cubicBezTo>
                    <a:pt x="3" y="31"/>
                    <a:pt x="2" y="39"/>
                    <a:pt x="0" y="48"/>
                  </a:cubicBezTo>
                  <a:cubicBezTo>
                    <a:pt x="5" y="50"/>
                    <a:pt x="9" y="54"/>
                    <a:pt x="13" y="55"/>
                  </a:cubicBezTo>
                  <a:cubicBezTo>
                    <a:pt x="11" y="46"/>
                    <a:pt x="16" y="32"/>
                    <a:pt x="21" y="24"/>
                  </a:cubicBezTo>
                  <a:close/>
                </a:path>
              </a:pathLst>
            </a:custGeom>
            <a:solidFill>
              <a:srgbClr val="518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1" name="Freeform 120">
              <a:extLst>
                <a:ext uri="{FF2B5EF4-FFF2-40B4-BE49-F238E27FC236}">
                  <a16:creationId xmlns:a16="http://schemas.microsoft.com/office/drawing/2014/main" id="{4B92F1EF-5488-4DD2-8423-D2CCB3F8B79E}"/>
                </a:ext>
              </a:extLst>
            </p:cNvPr>
            <p:cNvSpPr/>
            <p:nvPr/>
          </p:nvSpPr>
          <p:spPr bwMode="auto">
            <a:xfrm>
              <a:off x="3714751" y="4105275"/>
              <a:ext cx="188913" cy="130175"/>
            </a:xfrm>
            <a:custGeom>
              <a:avLst/>
              <a:gdLst>
                <a:gd name="T0" fmla="*/ 108 w 140"/>
                <a:gd name="T1" fmla="*/ 17 h 96"/>
                <a:gd name="T2" fmla="*/ 98 w 140"/>
                <a:gd name="T3" fmla="*/ 5 h 96"/>
                <a:gd name="T4" fmla="*/ 88 w 140"/>
                <a:gd name="T5" fmla="*/ 19 h 96"/>
                <a:gd name="T6" fmla="*/ 79 w 140"/>
                <a:gd name="T7" fmla="*/ 36 h 96"/>
                <a:gd name="T8" fmla="*/ 69 w 140"/>
                <a:gd name="T9" fmla="*/ 19 h 96"/>
                <a:gd name="T10" fmla="*/ 51 w 140"/>
                <a:gd name="T11" fmla="*/ 49 h 96"/>
                <a:gd name="T12" fmla="*/ 36 w 140"/>
                <a:gd name="T13" fmla="*/ 36 h 96"/>
                <a:gd name="T14" fmla="*/ 25 w 140"/>
                <a:gd name="T15" fmla="*/ 60 h 96"/>
                <a:gd name="T16" fmla="*/ 3 w 140"/>
                <a:gd name="T17" fmla="*/ 49 h 96"/>
                <a:gd name="T18" fmla="*/ 3 w 140"/>
                <a:gd name="T19" fmla="*/ 86 h 96"/>
                <a:gd name="T20" fmla="*/ 6 w 140"/>
                <a:gd name="T21" fmla="*/ 82 h 96"/>
                <a:gd name="T22" fmla="*/ 22 w 140"/>
                <a:gd name="T23" fmla="*/ 96 h 96"/>
                <a:gd name="T24" fmla="*/ 32 w 140"/>
                <a:gd name="T25" fmla="*/ 59 h 96"/>
                <a:gd name="T26" fmla="*/ 48 w 140"/>
                <a:gd name="T27" fmla="*/ 80 h 96"/>
                <a:gd name="T28" fmla="*/ 60 w 140"/>
                <a:gd name="T29" fmla="*/ 47 h 96"/>
                <a:gd name="T30" fmla="*/ 77 w 140"/>
                <a:gd name="T31" fmla="*/ 61 h 96"/>
                <a:gd name="T32" fmla="*/ 96 w 140"/>
                <a:gd name="T33" fmla="*/ 27 h 96"/>
                <a:gd name="T34" fmla="*/ 109 w 140"/>
                <a:gd name="T35" fmla="*/ 42 h 96"/>
                <a:gd name="T36" fmla="*/ 118 w 140"/>
                <a:gd name="T37" fmla="*/ 10 h 96"/>
                <a:gd name="T38" fmla="*/ 139 w 140"/>
                <a:gd name="T39" fmla="*/ 23 h 96"/>
                <a:gd name="T40" fmla="*/ 140 w 140"/>
                <a:gd name="T41" fmla="*/ 7 h 96"/>
                <a:gd name="T42" fmla="*/ 114 w 140"/>
                <a:gd name="T43" fmla="*/ 0 h 96"/>
                <a:gd name="T44" fmla="*/ 108 w 140"/>
                <a:gd name="T45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0" h="96">
                  <a:moveTo>
                    <a:pt x="108" y="17"/>
                  </a:moveTo>
                  <a:cubicBezTo>
                    <a:pt x="106" y="13"/>
                    <a:pt x="101" y="8"/>
                    <a:pt x="98" y="5"/>
                  </a:cubicBezTo>
                  <a:cubicBezTo>
                    <a:pt x="93" y="8"/>
                    <a:pt x="91" y="15"/>
                    <a:pt x="88" y="19"/>
                  </a:cubicBezTo>
                  <a:cubicBezTo>
                    <a:pt x="85" y="25"/>
                    <a:pt x="80" y="30"/>
                    <a:pt x="79" y="36"/>
                  </a:cubicBezTo>
                  <a:cubicBezTo>
                    <a:pt x="78" y="30"/>
                    <a:pt x="72" y="25"/>
                    <a:pt x="69" y="19"/>
                  </a:cubicBezTo>
                  <a:cubicBezTo>
                    <a:pt x="62" y="27"/>
                    <a:pt x="52" y="38"/>
                    <a:pt x="51" y="49"/>
                  </a:cubicBezTo>
                  <a:cubicBezTo>
                    <a:pt x="46" y="44"/>
                    <a:pt x="42" y="40"/>
                    <a:pt x="36" y="36"/>
                  </a:cubicBezTo>
                  <a:cubicBezTo>
                    <a:pt x="30" y="41"/>
                    <a:pt x="28" y="52"/>
                    <a:pt x="25" y="60"/>
                  </a:cubicBezTo>
                  <a:cubicBezTo>
                    <a:pt x="20" y="55"/>
                    <a:pt x="10" y="47"/>
                    <a:pt x="3" y="49"/>
                  </a:cubicBezTo>
                  <a:cubicBezTo>
                    <a:pt x="0" y="62"/>
                    <a:pt x="2" y="74"/>
                    <a:pt x="3" y="86"/>
                  </a:cubicBezTo>
                  <a:cubicBezTo>
                    <a:pt x="4" y="85"/>
                    <a:pt x="5" y="83"/>
                    <a:pt x="6" y="82"/>
                  </a:cubicBezTo>
                  <a:cubicBezTo>
                    <a:pt x="13" y="85"/>
                    <a:pt x="17" y="91"/>
                    <a:pt x="22" y="96"/>
                  </a:cubicBezTo>
                  <a:cubicBezTo>
                    <a:pt x="21" y="82"/>
                    <a:pt x="27" y="72"/>
                    <a:pt x="32" y="59"/>
                  </a:cubicBezTo>
                  <a:cubicBezTo>
                    <a:pt x="41" y="63"/>
                    <a:pt x="43" y="73"/>
                    <a:pt x="48" y="80"/>
                  </a:cubicBezTo>
                  <a:cubicBezTo>
                    <a:pt x="49" y="69"/>
                    <a:pt x="52" y="56"/>
                    <a:pt x="60" y="47"/>
                  </a:cubicBezTo>
                  <a:cubicBezTo>
                    <a:pt x="65" y="52"/>
                    <a:pt x="71" y="56"/>
                    <a:pt x="77" y="61"/>
                  </a:cubicBezTo>
                  <a:cubicBezTo>
                    <a:pt x="79" y="51"/>
                    <a:pt x="87" y="33"/>
                    <a:pt x="96" y="27"/>
                  </a:cubicBezTo>
                  <a:cubicBezTo>
                    <a:pt x="100" y="32"/>
                    <a:pt x="106" y="36"/>
                    <a:pt x="109" y="42"/>
                  </a:cubicBezTo>
                  <a:cubicBezTo>
                    <a:pt x="110" y="32"/>
                    <a:pt x="110" y="17"/>
                    <a:pt x="118" y="10"/>
                  </a:cubicBezTo>
                  <a:cubicBezTo>
                    <a:pt x="126" y="15"/>
                    <a:pt x="133" y="16"/>
                    <a:pt x="139" y="23"/>
                  </a:cubicBezTo>
                  <a:cubicBezTo>
                    <a:pt x="139" y="18"/>
                    <a:pt x="139" y="12"/>
                    <a:pt x="140" y="7"/>
                  </a:cubicBezTo>
                  <a:cubicBezTo>
                    <a:pt x="131" y="4"/>
                    <a:pt x="123" y="2"/>
                    <a:pt x="114" y="0"/>
                  </a:cubicBezTo>
                  <a:cubicBezTo>
                    <a:pt x="111" y="6"/>
                    <a:pt x="108" y="12"/>
                    <a:pt x="108" y="17"/>
                  </a:cubicBezTo>
                  <a:close/>
                </a:path>
              </a:pathLst>
            </a:custGeom>
            <a:solidFill>
              <a:srgbClr val="518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2" name="Freeform 121">
              <a:extLst>
                <a:ext uri="{FF2B5EF4-FFF2-40B4-BE49-F238E27FC236}">
                  <a16:creationId xmlns:a16="http://schemas.microsoft.com/office/drawing/2014/main" id="{8BD59C97-04B4-416D-A0ED-54222D9EC8E6}"/>
                </a:ext>
              </a:extLst>
            </p:cNvPr>
            <p:cNvSpPr/>
            <p:nvPr/>
          </p:nvSpPr>
          <p:spPr bwMode="auto">
            <a:xfrm>
              <a:off x="3652838" y="4114800"/>
              <a:ext cx="292100" cy="207963"/>
            </a:xfrm>
            <a:custGeom>
              <a:avLst/>
              <a:gdLst>
                <a:gd name="T0" fmla="*/ 184 w 216"/>
                <a:gd name="T1" fmla="*/ 16 h 153"/>
                <a:gd name="T2" fmla="*/ 163 w 216"/>
                <a:gd name="T3" fmla="*/ 3 h 153"/>
                <a:gd name="T4" fmla="*/ 154 w 216"/>
                <a:gd name="T5" fmla="*/ 35 h 153"/>
                <a:gd name="T6" fmla="*/ 141 w 216"/>
                <a:gd name="T7" fmla="*/ 20 h 153"/>
                <a:gd name="T8" fmla="*/ 122 w 216"/>
                <a:gd name="T9" fmla="*/ 54 h 153"/>
                <a:gd name="T10" fmla="*/ 105 w 216"/>
                <a:gd name="T11" fmla="*/ 40 h 153"/>
                <a:gd name="T12" fmla="*/ 93 w 216"/>
                <a:gd name="T13" fmla="*/ 73 h 153"/>
                <a:gd name="T14" fmla="*/ 77 w 216"/>
                <a:gd name="T15" fmla="*/ 52 h 153"/>
                <a:gd name="T16" fmla="*/ 67 w 216"/>
                <a:gd name="T17" fmla="*/ 89 h 153"/>
                <a:gd name="T18" fmla="*/ 51 w 216"/>
                <a:gd name="T19" fmla="*/ 75 h 153"/>
                <a:gd name="T20" fmla="*/ 48 w 216"/>
                <a:gd name="T21" fmla="*/ 79 h 153"/>
                <a:gd name="T22" fmla="*/ 47 w 216"/>
                <a:gd name="T23" fmla="*/ 82 h 153"/>
                <a:gd name="T24" fmla="*/ 43 w 216"/>
                <a:gd name="T25" fmla="*/ 104 h 153"/>
                <a:gd name="T26" fmla="*/ 22 w 216"/>
                <a:gd name="T27" fmla="*/ 88 h 153"/>
                <a:gd name="T28" fmla="*/ 14 w 216"/>
                <a:gd name="T29" fmla="*/ 119 h 153"/>
                <a:gd name="T30" fmla="*/ 1 w 216"/>
                <a:gd name="T31" fmla="*/ 112 h 153"/>
                <a:gd name="T32" fmla="*/ 1 w 216"/>
                <a:gd name="T33" fmla="*/ 144 h 153"/>
                <a:gd name="T34" fmla="*/ 11 w 216"/>
                <a:gd name="T35" fmla="*/ 145 h 153"/>
                <a:gd name="T36" fmla="*/ 21 w 216"/>
                <a:gd name="T37" fmla="*/ 153 h 153"/>
                <a:gd name="T38" fmla="*/ 25 w 216"/>
                <a:gd name="T39" fmla="*/ 116 h 153"/>
                <a:gd name="T40" fmla="*/ 49 w 216"/>
                <a:gd name="T41" fmla="*/ 136 h 153"/>
                <a:gd name="T42" fmla="*/ 50 w 216"/>
                <a:gd name="T43" fmla="*/ 111 h 153"/>
                <a:gd name="T44" fmla="*/ 67 w 216"/>
                <a:gd name="T45" fmla="*/ 112 h 153"/>
                <a:gd name="T46" fmla="*/ 76 w 216"/>
                <a:gd name="T47" fmla="*/ 120 h 153"/>
                <a:gd name="T48" fmla="*/ 76 w 216"/>
                <a:gd name="T49" fmla="*/ 95 h 153"/>
                <a:gd name="T50" fmla="*/ 91 w 216"/>
                <a:gd name="T51" fmla="*/ 97 h 153"/>
                <a:gd name="T52" fmla="*/ 101 w 216"/>
                <a:gd name="T53" fmla="*/ 104 h 153"/>
                <a:gd name="T54" fmla="*/ 107 w 216"/>
                <a:gd name="T55" fmla="*/ 69 h 153"/>
                <a:gd name="T56" fmla="*/ 129 w 216"/>
                <a:gd name="T57" fmla="*/ 85 h 153"/>
                <a:gd name="T58" fmla="*/ 142 w 216"/>
                <a:gd name="T59" fmla="*/ 54 h 153"/>
                <a:gd name="T60" fmla="*/ 161 w 216"/>
                <a:gd name="T61" fmla="*/ 69 h 153"/>
                <a:gd name="T62" fmla="*/ 162 w 216"/>
                <a:gd name="T63" fmla="*/ 41 h 153"/>
                <a:gd name="T64" fmla="*/ 167 w 216"/>
                <a:gd name="T65" fmla="*/ 33 h 153"/>
                <a:gd name="T66" fmla="*/ 179 w 216"/>
                <a:gd name="T67" fmla="*/ 39 h 153"/>
                <a:gd name="T68" fmla="*/ 191 w 216"/>
                <a:gd name="T69" fmla="*/ 48 h 153"/>
                <a:gd name="T70" fmla="*/ 191 w 216"/>
                <a:gd name="T71" fmla="*/ 33 h 153"/>
                <a:gd name="T72" fmla="*/ 193 w 216"/>
                <a:gd name="T73" fmla="*/ 20 h 153"/>
                <a:gd name="T74" fmla="*/ 213 w 216"/>
                <a:gd name="T75" fmla="*/ 38 h 153"/>
                <a:gd name="T76" fmla="*/ 216 w 216"/>
                <a:gd name="T77" fmla="*/ 16 h 153"/>
                <a:gd name="T78" fmla="*/ 185 w 216"/>
                <a:gd name="T79" fmla="*/ 0 h 153"/>
                <a:gd name="T80" fmla="*/ 184 w 216"/>
                <a:gd name="T81" fmla="*/ 1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" h="153">
                  <a:moveTo>
                    <a:pt x="184" y="16"/>
                  </a:moveTo>
                  <a:cubicBezTo>
                    <a:pt x="178" y="9"/>
                    <a:pt x="171" y="8"/>
                    <a:pt x="163" y="3"/>
                  </a:cubicBezTo>
                  <a:cubicBezTo>
                    <a:pt x="155" y="10"/>
                    <a:pt x="155" y="25"/>
                    <a:pt x="154" y="35"/>
                  </a:cubicBezTo>
                  <a:cubicBezTo>
                    <a:pt x="151" y="29"/>
                    <a:pt x="145" y="25"/>
                    <a:pt x="141" y="20"/>
                  </a:cubicBezTo>
                  <a:cubicBezTo>
                    <a:pt x="132" y="26"/>
                    <a:pt x="124" y="44"/>
                    <a:pt x="122" y="54"/>
                  </a:cubicBezTo>
                  <a:cubicBezTo>
                    <a:pt x="116" y="49"/>
                    <a:pt x="110" y="45"/>
                    <a:pt x="105" y="40"/>
                  </a:cubicBezTo>
                  <a:cubicBezTo>
                    <a:pt x="97" y="49"/>
                    <a:pt x="94" y="62"/>
                    <a:pt x="93" y="73"/>
                  </a:cubicBezTo>
                  <a:cubicBezTo>
                    <a:pt x="88" y="66"/>
                    <a:pt x="86" y="56"/>
                    <a:pt x="77" y="52"/>
                  </a:cubicBezTo>
                  <a:cubicBezTo>
                    <a:pt x="72" y="65"/>
                    <a:pt x="66" y="75"/>
                    <a:pt x="67" y="89"/>
                  </a:cubicBezTo>
                  <a:cubicBezTo>
                    <a:pt x="62" y="84"/>
                    <a:pt x="58" y="78"/>
                    <a:pt x="51" y="75"/>
                  </a:cubicBezTo>
                  <a:cubicBezTo>
                    <a:pt x="50" y="76"/>
                    <a:pt x="49" y="78"/>
                    <a:pt x="48" y="79"/>
                  </a:cubicBezTo>
                  <a:cubicBezTo>
                    <a:pt x="48" y="80"/>
                    <a:pt x="47" y="81"/>
                    <a:pt x="47" y="82"/>
                  </a:cubicBezTo>
                  <a:cubicBezTo>
                    <a:pt x="44" y="89"/>
                    <a:pt x="43" y="96"/>
                    <a:pt x="43" y="104"/>
                  </a:cubicBezTo>
                  <a:cubicBezTo>
                    <a:pt x="37" y="99"/>
                    <a:pt x="31" y="89"/>
                    <a:pt x="22" y="88"/>
                  </a:cubicBezTo>
                  <a:cubicBezTo>
                    <a:pt x="17" y="96"/>
                    <a:pt x="12" y="110"/>
                    <a:pt x="14" y="119"/>
                  </a:cubicBezTo>
                  <a:cubicBezTo>
                    <a:pt x="10" y="118"/>
                    <a:pt x="6" y="114"/>
                    <a:pt x="1" y="112"/>
                  </a:cubicBezTo>
                  <a:cubicBezTo>
                    <a:pt x="0" y="122"/>
                    <a:pt x="0" y="133"/>
                    <a:pt x="1" y="144"/>
                  </a:cubicBezTo>
                  <a:cubicBezTo>
                    <a:pt x="4" y="144"/>
                    <a:pt x="7" y="143"/>
                    <a:pt x="11" y="145"/>
                  </a:cubicBezTo>
                  <a:cubicBezTo>
                    <a:pt x="14" y="146"/>
                    <a:pt x="20" y="150"/>
                    <a:pt x="21" y="153"/>
                  </a:cubicBezTo>
                  <a:cubicBezTo>
                    <a:pt x="16" y="141"/>
                    <a:pt x="22" y="127"/>
                    <a:pt x="25" y="116"/>
                  </a:cubicBezTo>
                  <a:cubicBezTo>
                    <a:pt x="33" y="116"/>
                    <a:pt x="46" y="129"/>
                    <a:pt x="49" y="136"/>
                  </a:cubicBezTo>
                  <a:cubicBezTo>
                    <a:pt x="47" y="128"/>
                    <a:pt x="48" y="119"/>
                    <a:pt x="50" y="111"/>
                  </a:cubicBezTo>
                  <a:cubicBezTo>
                    <a:pt x="53" y="100"/>
                    <a:pt x="61" y="108"/>
                    <a:pt x="67" y="112"/>
                  </a:cubicBezTo>
                  <a:cubicBezTo>
                    <a:pt x="70" y="114"/>
                    <a:pt x="73" y="117"/>
                    <a:pt x="76" y="120"/>
                  </a:cubicBezTo>
                  <a:cubicBezTo>
                    <a:pt x="74" y="112"/>
                    <a:pt x="74" y="103"/>
                    <a:pt x="76" y="95"/>
                  </a:cubicBezTo>
                  <a:cubicBezTo>
                    <a:pt x="78" y="86"/>
                    <a:pt x="86" y="93"/>
                    <a:pt x="91" y="97"/>
                  </a:cubicBezTo>
                  <a:cubicBezTo>
                    <a:pt x="94" y="99"/>
                    <a:pt x="97" y="102"/>
                    <a:pt x="101" y="104"/>
                  </a:cubicBezTo>
                  <a:cubicBezTo>
                    <a:pt x="100" y="93"/>
                    <a:pt x="99" y="79"/>
                    <a:pt x="107" y="69"/>
                  </a:cubicBezTo>
                  <a:cubicBezTo>
                    <a:pt x="115" y="73"/>
                    <a:pt x="123" y="78"/>
                    <a:pt x="129" y="85"/>
                  </a:cubicBezTo>
                  <a:cubicBezTo>
                    <a:pt x="128" y="74"/>
                    <a:pt x="134" y="62"/>
                    <a:pt x="142" y="54"/>
                  </a:cubicBezTo>
                  <a:cubicBezTo>
                    <a:pt x="149" y="58"/>
                    <a:pt x="155" y="63"/>
                    <a:pt x="161" y="69"/>
                  </a:cubicBezTo>
                  <a:cubicBezTo>
                    <a:pt x="160" y="59"/>
                    <a:pt x="161" y="50"/>
                    <a:pt x="162" y="41"/>
                  </a:cubicBezTo>
                  <a:cubicBezTo>
                    <a:pt x="163" y="38"/>
                    <a:pt x="163" y="33"/>
                    <a:pt x="167" y="33"/>
                  </a:cubicBezTo>
                  <a:cubicBezTo>
                    <a:pt x="171" y="32"/>
                    <a:pt x="176" y="37"/>
                    <a:pt x="179" y="39"/>
                  </a:cubicBezTo>
                  <a:cubicBezTo>
                    <a:pt x="183" y="42"/>
                    <a:pt x="187" y="45"/>
                    <a:pt x="191" y="48"/>
                  </a:cubicBezTo>
                  <a:cubicBezTo>
                    <a:pt x="190" y="43"/>
                    <a:pt x="191" y="38"/>
                    <a:pt x="191" y="33"/>
                  </a:cubicBezTo>
                  <a:cubicBezTo>
                    <a:pt x="191" y="29"/>
                    <a:pt x="190" y="23"/>
                    <a:pt x="193" y="20"/>
                  </a:cubicBezTo>
                  <a:cubicBezTo>
                    <a:pt x="200" y="25"/>
                    <a:pt x="208" y="30"/>
                    <a:pt x="213" y="38"/>
                  </a:cubicBezTo>
                  <a:cubicBezTo>
                    <a:pt x="213" y="33"/>
                    <a:pt x="213" y="22"/>
                    <a:pt x="216" y="16"/>
                  </a:cubicBezTo>
                  <a:cubicBezTo>
                    <a:pt x="206" y="9"/>
                    <a:pt x="196" y="4"/>
                    <a:pt x="185" y="0"/>
                  </a:cubicBezTo>
                  <a:cubicBezTo>
                    <a:pt x="184" y="5"/>
                    <a:pt x="184" y="11"/>
                    <a:pt x="184" y="16"/>
                  </a:cubicBezTo>
                  <a:close/>
                </a:path>
              </a:pathLst>
            </a:custGeom>
            <a:solidFill>
              <a:srgbClr val="529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3" name="Freeform 122">
              <a:extLst>
                <a:ext uri="{FF2B5EF4-FFF2-40B4-BE49-F238E27FC236}">
                  <a16:creationId xmlns:a16="http://schemas.microsoft.com/office/drawing/2014/main" id="{7D28FAFC-0CC0-423E-9047-8CEDC4E0B0CA}"/>
                </a:ext>
              </a:extLst>
            </p:cNvPr>
            <p:cNvSpPr/>
            <p:nvPr/>
          </p:nvSpPr>
          <p:spPr bwMode="auto">
            <a:xfrm>
              <a:off x="3654426" y="4137025"/>
              <a:ext cx="341313" cy="230188"/>
            </a:xfrm>
            <a:custGeom>
              <a:avLst/>
              <a:gdLst>
                <a:gd name="T0" fmla="*/ 212 w 252"/>
                <a:gd name="T1" fmla="*/ 22 h 170"/>
                <a:gd name="T2" fmla="*/ 192 w 252"/>
                <a:gd name="T3" fmla="*/ 4 h 170"/>
                <a:gd name="T4" fmla="*/ 190 w 252"/>
                <a:gd name="T5" fmla="*/ 17 h 170"/>
                <a:gd name="T6" fmla="*/ 190 w 252"/>
                <a:gd name="T7" fmla="*/ 32 h 170"/>
                <a:gd name="T8" fmla="*/ 178 w 252"/>
                <a:gd name="T9" fmla="*/ 23 h 170"/>
                <a:gd name="T10" fmla="*/ 166 w 252"/>
                <a:gd name="T11" fmla="*/ 17 h 170"/>
                <a:gd name="T12" fmla="*/ 161 w 252"/>
                <a:gd name="T13" fmla="*/ 25 h 170"/>
                <a:gd name="T14" fmla="*/ 160 w 252"/>
                <a:gd name="T15" fmla="*/ 53 h 170"/>
                <a:gd name="T16" fmla="*/ 141 w 252"/>
                <a:gd name="T17" fmla="*/ 38 h 170"/>
                <a:gd name="T18" fmla="*/ 128 w 252"/>
                <a:gd name="T19" fmla="*/ 69 h 170"/>
                <a:gd name="T20" fmla="*/ 106 w 252"/>
                <a:gd name="T21" fmla="*/ 53 h 170"/>
                <a:gd name="T22" fmla="*/ 100 w 252"/>
                <a:gd name="T23" fmla="*/ 88 h 170"/>
                <a:gd name="T24" fmla="*/ 90 w 252"/>
                <a:gd name="T25" fmla="*/ 81 h 170"/>
                <a:gd name="T26" fmla="*/ 75 w 252"/>
                <a:gd name="T27" fmla="*/ 79 h 170"/>
                <a:gd name="T28" fmla="*/ 75 w 252"/>
                <a:gd name="T29" fmla="*/ 104 h 170"/>
                <a:gd name="T30" fmla="*/ 66 w 252"/>
                <a:gd name="T31" fmla="*/ 96 h 170"/>
                <a:gd name="T32" fmla="*/ 49 w 252"/>
                <a:gd name="T33" fmla="*/ 95 h 170"/>
                <a:gd name="T34" fmla="*/ 48 w 252"/>
                <a:gd name="T35" fmla="*/ 120 h 170"/>
                <a:gd name="T36" fmla="*/ 24 w 252"/>
                <a:gd name="T37" fmla="*/ 100 h 170"/>
                <a:gd name="T38" fmla="*/ 20 w 252"/>
                <a:gd name="T39" fmla="*/ 137 h 170"/>
                <a:gd name="T40" fmla="*/ 10 w 252"/>
                <a:gd name="T41" fmla="*/ 129 h 170"/>
                <a:gd name="T42" fmla="*/ 0 w 252"/>
                <a:gd name="T43" fmla="*/ 128 h 170"/>
                <a:gd name="T44" fmla="*/ 7 w 252"/>
                <a:gd name="T45" fmla="*/ 159 h 170"/>
                <a:gd name="T46" fmla="*/ 12 w 252"/>
                <a:gd name="T47" fmla="*/ 158 h 170"/>
                <a:gd name="T48" fmla="*/ 22 w 252"/>
                <a:gd name="T49" fmla="*/ 161 h 170"/>
                <a:gd name="T50" fmla="*/ 36 w 252"/>
                <a:gd name="T51" fmla="*/ 170 h 170"/>
                <a:gd name="T52" fmla="*/ 33 w 252"/>
                <a:gd name="T53" fmla="*/ 139 h 170"/>
                <a:gd name="T54" fmla="*/ 53 w 252"/>
                <a:gd name="T55" fmla="*/ 142 h 170"/>
                <a:gd name="T56" fmla="*/ 62 w 252"/>
                <a:gd name="T57" fmla="*/ 150 h 170"/>
                <a:gd name="T58" fmla="*/ 61 w 252"/>
                <a:gd name="T59" fmla="*/ 125 h 170"/>
                <a:gd name="T60" fmla="*/ 77 w 252"/>
                <a:gd name="T61" fmla="*/ 123 h 170"/>
                <a:gd name="T62" fmla="*/ 88 w 252"/>
                <a:gd name="T63" fmla="*/ 131 h 170"/>
                <a:gd name="T64" fmla="*/ 84 w 252"/>
                <a:gd name="T65" fmla="*/ 114 h 170"/>
                <a:gd name="T66" fmla="*/ 87 w 252"/>
                <a:gd name="T67" fmla="*/ 99 h 170"/>
                <a:gd name="T68" fmla="*/ 109 w 252"/>
                <a:gd name="T69" fmla="*/ 115 h 170"/>
                <a:gd name="T70" fmla="*/ 113 w 252"/>
                <a:gd name="T71" fmla="*/ 86 h 170"/>
                <a:gd name="T72" fmla="*/ 129 w 252"/>
                <a:gd name="T73" fmla="*/ 100 h 170"/>
                <a:gd name="T74" fmla="*/ 141 w 252"/>
                <a:gd name="T75" fmla="*/ 69 h 170"/>
                <a:gd name="T76" fmla="*/ 158 w 252"/>
                <a:gd name="T77" fmla="*/ 88 h 170"/>
                <a:gd name="T78" fmla="*/ 168 w 252"/>
                <a:gd name="T79" fmla="*/ 64 h 170"/>
                <a:gd name="T80" fmla="*/ 180 w 252"/>
                <a:gd name="T81" fmla="*/ 61 h 170"/>
                <a:gd name="T82" fmla="*/ 188 w 252"/>
                <a:gd name="T83" fmla="*/ 71 h 170"/>
                <a:gd name="T84" fmla="*/ 199 w 252"/>
                <a:gd name="T85" fmla="*/ 44 h 170"/>
                <a:gd name="T86" fmla="*/ 207 w 252"/>
                <a:gd name="T87" fmla="*/ 37 h 170"/>
                <a:gd name="T88" fmla="*/ 216 w 252"/>
                <a:gd name="T89" fmla="*/ 46 h 170"/>
                <a:gd name="T90" fmla="*/ 221 w 252"/>
                <a:gd name="T91" fmla="*/ 58 h 170"/>
                <a:gd name="T92" fmla="*/ 232 w 252"/>
                <a:gd name="T93" fmla="*/ 30 h 170"/>
                <a:gd name="T94" fmla="*/ 245 w 252"/>
                <a:gd name="T95" fmla="*/ 48 h 170"/>
                <a:gd name="T96" fmla="*/ 249 w 252"/>
                <a:gd name="T97" fmla="*/ 42 h 170"/>
                <a:gd name="T98" fmla="*/ 252 w 252"/>
                <a:gd name="T99" fmla="*/ 37 h 170"/>
                <a:gd name="T100" fmla="*/ 215 w 252"/>
                <a:gd name="T101" fmla="*/ 0 h 170"/>
                <a:gd name="T102" fmla="*/ 212 w 252"/>
                <a:gd name="T103" fmla="*/ 2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2" h="170">
                  <a:moveTo>
                    <a:pt x="212" y="22"/>
                  </a:moveTo>
                  <a:cubicBezTo>
                    <a:pt x="207" y="14"/>
                    <a:pt x="199" y="9"/>
                    <a:pt x="192" y="4"/>
                  </a:cubicBezTo>
                  <a:cubicBezTo>
                    <a:pt x="189" y="7"/>
                    <a:pt x="190" y="13"/>
                    <a:pt x="190" y="17"/>
                  </a:cubicBezTo>
                  <a:cubicBezTo>
                    <a:pt x="190" y="22"/>
                    <a:pt x="189" y="27"/>
                    <a:pt x="190" y="32"/>
                  </a:cubicBezTo>
                  <a:cubicBezTo>
                    <a:pt x="186" y="29"/>
                    <a:pt x="182" y="26"/>
                    <a:pt x="178" y="23"/>
                  </a:cubicBezTo>
                  <a:cubicBezTo>
                    <a:pt x="175" y="21"/>
                    <a:pt x="170" y="16"/>
                    <a:pt x="166" y="17"/>
                  </a:cubicBezTo>
                  <a:cubicBezTo>
                    <a:pt x="162" y="17"/>
                    <a:pt x="162" y="22"/>
                    <a:pt x="161" y="25"/>
                  </a:cubicBezTo>
                  <a:cubicBezTo>
                    <a:pt x="160" y="34"/>
                    <a:pt x="159" y="43"/>
                    <a:pt x="160" y="53"/>
                  </a:cubicBezTo>
                  <a:cubicBezTo>
                    <a:pt x="154" y="47"/>
                    <a:pt x="148" y="42"/>
                    <a:pt x="141" y="38"/>
                  </a:cubicBezTo>
                  <a:cubicBezTo>
                    <a:pt x="133" y="46"/>
                    <a:pt x="127" y="58"/>
                    <a:pt x="128" y="69"/>
                  </a:cubicBezTo>
                  <a:cubicBezTo>
                    <a:pt x="122" y="62"/>
                    <a:pt x="114" y="57"/>
                    <a:pt x="106" y="53"/>
                  </a:cubicBezTo>
                  <a:cubicBezTo>
                    <a:pt x="98" y="63"/>
                    <a:pt x="99" y="77"/>
                    <a:pt x="100" y="88"/>
                  </a:cubicBezTo>
                  <a:cubicBezTo>
                    <a:pt x="96" y="86"/>
                    <a:pt x="93" y="83"/>
                    <a:pt x="90" y="81"/>
                  </a:cubicBezTo>
                  <a:cubicBezTo>
                    <a:pt x="85" y="77"/>
                    <a:pt x="77" y="70"/>
                    <a:pt x="75" y="79"/>
                  </a:cubicBezTo>
                  <a:cubicBezTo>
                    <a:pt x="73" y="87"/>
                    <a:pt x="73" y="96"/>
                    <a:pt x="75" y="104"/>
                  </a:cubicBezTo>
                  <a:cubicBezTo>
                    <a:pt x="72" y="101"/>
                    <a:pt x="69" y="98"/>
                    <a:pt x="66" y="96"/>
                  </a:cubicBezTo>
                  <a:cubicBezTo>
                    <a:pt x="60" y="92"/>
                    <a:pt x="52" y="84"/>
                    <a:pt x="49" y="95"/>
                  </a:cubicBezTo>
                  <a:cubicBezTo>
                    <a:pt x="47" y="103"/>
                    <a:pt x="46" y="112"/>
                    <a:pt x="48" y="120"/>
                  </a:cubicBezTo>
                  <a:cubicBezTo>
                    <a:pt x="45" y="113"/>
                    <a:pt x="32" y="100"/>
                    <a:pt x="24" y="100"/>
                  </a:cubicBezTo>
                  <a:cubicBezTo>
                    <a:pt x="21" y="111"/>
                    <a:pt x="15" y="125"/>
                    <a:pt x="20" y="137"/>
                  </a:cubicBezTo>
                  <a:cubicBezTo>
                    <a:pt x="19" y="134"/>
                    <a:pt x="13" y="130"/>
                    <a:pt x="10" y="129"/>
                  </a:cubicBezTo>
                  <a:cubicBezTo>
                    <a:pt x="6" y="127"/>
                    <a:pt x="3" y="128"/>
                    <a:pt x="0" y="128"/>
                  </a:cubicBezTo>
                  <a:cubicBezTo>
                    <a:pt x="1" y="139"/>
                    <a:pt x="4" y="149"/>
                    <a:pt x="7" y="159"/>
                  </a:cubicBezTo>
                  <a:cubicBezTo>
                    <a:pt x="8" y="158"/>
                    <a:pt x="10" y="158"/>
                    <a:pt x="12" y="158"/>
                  </a:cubicBezTo>
                  <a:cubicBezTo>
                    <a:pt x="15" y="158"/>
                    <a:pt x="19" y="159"/>
                    <a:pt x="22" y="161"/>
                  </a:cubicBezTo>
                  <a:cubicBezTo>
                    <a:pt x="27" y="163"/>
                    <a:pt x="32" y="167"/>
                    <a:pt x="36" y="170"/>
                  </a:cubicBezTo>
                  <a:cubicBezTo>
                    <a:pt x="33" y="161"/>
                    <a:pt x="29" y="148"/>
                    <a:pt x="33" y="139"/>
                  </a:cubicBezTo>
                  <a:cubicBezTo>
                    <a:pt x="37" y="129"/>
                    <a:pt x="48" y="139"/>
                    <a:pt x="53" y="142"/>
                  </a:cubicBezTo>
                  <a:cubicBezTo>
                    <a:pt x="56" y="145"/>
                    <a:pt x="59" y="147"/>
                    <a:pt x="62" y="150"/>
                  </a:cubicBezTo>
                  <a:cubicBezTo>
                    <a:pt x="60" y="141"/>
                    <a:pt x="60" y="134"/>
                    <a:pt x="61" y="125"/>
                  </a:cubicBezTo>
                  <a:cubicBezTo>
                    <a:pt x="62" y="116"/>
                    <a:pt x="71" y="121"/>
                    <a:pt x="77" y="123"/>
                  </a:cubicBezTo>
                  <a:cubicBezTo>
                    <a:pt x="82" y="125"/>
                    <a:pt x="85" y="127"/>
                    <a:pt x="88" y="131"/>
                  </a:cubicBezTo>
                  <a:cubicBezTo>
                    <a:pt x="87" y="125"/>
                    <a:pt x="84" y="120"/>
                    <a:pt x="84" y="114"/>
                  </a:cubicBezTo>
                  <a:cubicBezTo>
                    <a:pt x="84" y="109"/>
                    <a:pt x="86" y="104"/>
                    <a:pt x="87" y="99"/>
                  </a:cubicBezTo>
                  <a:cubicBezTo>
                    <a:pt x="98" y="101"/>
                    <a:pt x="102" y="108"/>
                    <a:pt x="109" y="115"/>
                  </a:cubicBezTo>
                  <a:cubicBezTo>
                    <a:pt x="107" y="104"/>
                    <a:pt x="108" y="96"/>
                    <a:pt x="113" y="86"/>
                  </a:cubicBezTo>
                  <a:cubicBezTo>
                    <a:pt x="120" y="89"/>
                    <a:pt x="125" y="94"/>
                    <a:pt x="129" y="100"/>
                  </a:cubicBezTo>
                  <a:cubicBezTo>
                    <a:pt x="125" y="90"/>
                    <a:pt x="134" y="77"/>
                    <a:pt x="141" y="69"/>
                  </a:cubicBezTo>
                  <a:cubicBezTo>
                    <a:pt x="148" y="74"/>
                    <a:pt x="153" y="81"/>
                    <a:pt x="158" y="88"/>
                  </a:cubicBezTo>
                  <a:cubicBezTo>
                    <a:pt x="159" y="79"/>
                    <a:pt x="163" y="72"/>
                    <a:pt x="168" y="64"/>
                  </a:cubicBezTo>
                  <a:cubicBezTo>
                    <a:pt x="171" y="58"/>
                    <a:pt x="174" y="54"/>
                    <a:pt x="180" y="61"/>
                  </a:cubicBezTo>
                  <a:cubicBezTo>
                    <a:pt x="183" y="64"/>
                    <a:pt x="186" y="68"/>
                    <a:pt x="188" y="71"/>
                  </a:cubicBezTo>
                  <a:cubicBezTo>
                    <a:pt x="191" y="61"/>
                    <a:pt x="193" y="53"/>
                    <a:pt x="199" y="44"/>
                  </a:cubicBezTo>
                  <a:cubicBezTo>
                    <a:pt x="201" y="41"/>
                    <a:pt x="204" y="37"/>
                    <a:pt x="207" y="37"/>
                  </a:cubicBezTo>
                  <a:cubicBezTo>
                    <a:pt x="211" y="38"/>
                    <a:pt x="214" y="44"/>
                    <a:pt x="216" y="46"/>
                  </a:cubicBezTo>
                  <a:cubicBezTo>
                    <a:pt x="218" y="50"/>
                    <a:pt x="220" y="54"/>
                    <a:pt x="221" y="58"/>
                  </a:cubicBezTo>
                  <a:cubicBezTo>
                    <a:pt x="223" y="49"/>
                    <a:pt x="226" y="37"/>
                    <a:pt x="232" y="30"/>
                  </a:cubicBezTo>
                  <a:cubicBezTo>
                    <a:pt x="236" y="36"/>
                    <a:pt x="241" y="42"/>
                    <a:pt x="245" y="48"/>
                  </a:cubicBezTo>
                  <a:cubicBezTo>
                    <a:pt x="247" y="47"/>
                    <a:pt x="248" y="44"/>
                    <a:pt x="249" y="42"/>
                  </a:cubicBezTo>
                  <a:cubicBezTo>
                    <a:pt x="250" y="41"/>
                    <a:pt x="251" y="39"/>
                    <a:pt x="252" y="37"/>
                  </a:cubicBezTo>
                  <a:cubicBezTo>
                    <a:pt x="242" y="22"/>
                    <a:pt x="229" y="10"/>
                    <a:pt x="215" y="0"/>
                  </a:cubicBezTo>
                  <a:cubicBezTo>
                    <a:pt x="212" y="6"/>
                    <a:pt x="212" y="17"/>
                    <a:pt x="212" y="22"/>
                  </a:cubicBezTo>
                  <a:close/>
                </a:path>
              </a:pathLst>
            </a:custGeom>
            <a:solidFill>
              <a:srgbClr val="5C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4" name="Freeform 123">
              <a:extLst>
                <a:ext uri="{FF2B5EF4-FFF2-40B4-BE49-F238E27FC236}">
                  <a16:creationId xmlns:a16="http://schemas.microsoft.com/office/drawing/2014/main" id="{E5E0E045-017F-466F-AE4A-8D9E70F2FFA3}"/>
                </a:ext>
              </a:extLst>
            </p:cNvPr>
            <p:cNvSpPr/>
            <p:nvPr/>
          </p:nvSpPr>
          <p:spPr bwMode="auto">
            <a:xfrm>
              <a:off x="3663951" y="4176712"/>
              <a:ext cx="344488" cy="223838"/>
            </a:xfrm>
            <a:custGeom>
              <a:avLst/>
              <a:gdLst>
                <a:gd name="T0" fmla="*/ 238 w 255"/>
                <a:gd name="T1" fmla="*/ 18 h 165"/>
                <a:gd name="T2" fmla="*/ 225 w 255"/>
                <a:gd name="T3" fmla="*/ 0 h 165"/>
                <a:gd name="T4" fmla="*/ 214 w 255"/>
                <a:gd name="T5" fmla="*/ 28 h 165"/>
                <a:gd name="T6" fmla="*/ 209 w 255"/>
                <a:gd name="T7" fmla="*/ 16 h 165"/>
                <a:gd name="T8" fmla="*/ 200 w 255"/>
                <a:gd name="T9" fmla="*/ 7 h 165"/>
                <a:gd name="T10" fmla="*/ 192 w 255"/>
                <a:gd name="T11" fmla="*/ 14 h 165"/>
                <a:gd name="T12" fmla="*/ 181 w 255"/>
                <a:gd name="T13" fmla="*/ 41 h 165"/>
                <a:gd name="T14" fmla="*/ 173 w 255"/>
                <a:gd name="T15" fmla="*/ 31 h 165"/>
                <a:gd name="T16" fmla="*/ 161 w 255"/>
                <a:gd name="T17" fmla="*/ 34 h 165"/>
                <a:gd name="T18" fmla="*/ 151 w 255"/>
                <a:gd name="T19" fmla="*/ 58 h 165"/>
                <a:gd name="T20" fmla="*/ 134 w 255"/>
                <a:gd name="T21" fmla="*/ 39 h 165"/>
                <a:gd name="T22" fmla="*/ 122 w 255"/>
                <a:gd name="T23" fmla="*/ 70 h 165"/>
                <a:gd name="T24" fmla="*/ 106 w 255"/>
                <a:gd name="T25" fmla="*/ 56 h 165"/>
                <a:gd name="T26" fmla="*/ 102 w 255"/>
                <a:gd name="T27" fmla="*/ 85 h 165"/>
                <a:gd name="T28" fmla="*/ 80 w 255"/>
                <a:gd name="T29" fmla="*/ 69 h 165"/>
                <a:gd name="T30" fmla="*/ 77 w 255"/>
                <a:gd name="T31" fmla="*/ 84 h 165"/>
                <a:gd name="T32" fmla="*/ 81 w 255"/>
                <a:gd name="T33" fmla="*/ 101 h 165"/>
                <a:gd name="T34" fmla="*/ 70 w 255"/>
                <a:gd name="T35" fmla="*/ 93 h 165"/>
                <a:gd name="T36" fmla="*/ 54 w 255"/>
                <a:gd name="T37" fmla="*/ 95 h 165"/>
                <a:gd name="T38" fmla="*/ 55 w 255"/>
                <a:gd name="T39" fmla="*/ 120 h 165"/>
                <a:gd name="T40" fmla="*/ 46 w 255"/>
                <a:gd name="T41" fmla="*/ 112 h 165"/>
                <a:gd name="T42" fmla="*/ 26 w 255"/>
                <a:gd name="T43" fmla="*/ 109 h 165"/>
                <a:gd name="T44" fmla="*/ 29 w 255"/>
                <a:gd name="T45" fmla="*/ 140 h 165"/>
                <a:gd name="T46" fmla="*/ 15 w 255"/>
                <a:gd name="T47" fmla="*/ 131 h 165"/>
                <a:gd name="T48" fmla="*/ 5 w 255"/>
                <a:gd name="T49" fmla="*/ 128 h 165"/>
                <a:gd name="T50" fmla="*/ 0 w 255"/>
                <a:gd name="T51" fmla="*/ 129 h 165"/>
                <a:gd name="T52" fmla="*/ 13 w 255"/>
                <a:gd name="T53" fmla="*/ 156 h 165"/>
                <a:gd name="T54" fmla="*/ 19 w 255"/>
                <a:gd name="T55" fmla="*/ 165 h 165"/>
                <a:gd name="T56" fmla="*/ 22 w 255"/>
                <a:gd name="T57" fmla="*/ 163 h 165"/>
                <a:gd name="T58" fmla="*/ 31 w 255"/>
                <a:gd name="T59" fmla="*/ 160 h 165"/>
                <a:gd name="T60" fmla="*/ 49 w 255"/>
                <a:gd name="T61" fmla="*/ 164 h 165"/>
                <a:gd name="T62" fmla="*/ 39 w 255"/>
                <a:gd name="T63" fmla="*/ 147 h 165"/>
                <a:gd name="T64" fmla="*/ 37 w 255"/>
                <a:gd name="T65" fmla="*/ 134 h 165"/>
                <a:gd name="T66" fmla="*/ 55 w 255"/>
                <a:gd name="T67" fmla="*/ 135 h 165"/>
                <a:gd name="T68" fmla="*/ 69 w 255"/>
                <a:gd name="T69" fmla="*/ 145 h 165"/>
                <a:gd name="T70" fmla="*/ 65 w 255"/>
                <a:gd name="T71" fmla="*/ 127 h 165"/>
                <a:gd name="T72" fmla="*/ 68 w 255"/>
                <a:gd name="T73" fmla="*/ 109 h 165"/>
                <a:gd name="T74" fmla="*/ 95 w 255"/>
                <a:gd name="T75" fmla="*/ 125 h 165"/>
                <a:gd name="T76" fmla="*/ 91 w 255"/>
                <a:gd name="T77" fmla="*/ 109 h 165"/>
                <a:gd name="T78" fmla="*/ 94 w 255"/>
                <a:gd name="T79" fmla="*/ 90 h 165"/>
                <a:gd name="T80" fmla="*/ 122 w 255"/>
                <a:gd name="T81" fmla="*/ 105 h 165"/>
                <a:gd name="T82" fmla="*/ 125 w 255"/>
                <a:gd name="T83" fmla="*/ 85 h 165"/>
                <a:gd name="T84" fmla="*/ 131 w 255"/>
                <a:gd name="T85" fmla="*/ 71 h 165"/>
                <a:gd name="T86" fmla="*/ 151 w 255"/>
                <a:gd name="T87" fmla="*/ 83 h 165"/>
                <a:gd name="T88" fmla="*/ 156 w 255"/>
                <a:gd name="T89" fmla="*/ 58 h 165"/>
                <a:gd name="T90" fmla="*/ 172 w 255"/>
                <a:gd name="T91" fmla="*/ 62 h 165"/>
                <a:gd name="T92" fmla="*/ 179 w 255"/>
                <a:gd name="T93" fmla="*/ 73 h 165"/>
                <a:gd name="T94" fmla="*/ 189 w 255"/>
                <a:gd name="T95" fmla="*/ 48 h 165"/>
                <a:gd name="T96" fmla="*/ 205 w 255"/>
                <a:gd name="T97" fmla="*/ 46 h 165"/>
                <a:gd name="T98" fmla="*/ 215 w 255"/>
                <a:gd name="T99" fmla="*/ 58 h 165"/>
                <a:gd name="T100" fmla="*/ 219 w 255"/>
                <a:gd name="T101" fmla="*/ 35 h 165"/>
                <a:gd name="T102" fmla="*/ 234 w 255"/>
                <a:gd name="T103" fmla="*/ 39 h 165"/>
                <a:gd name="T104" fmla="*/ 242 w 255"/>
                <a:gd name="T105" fmla="*/ 48 h 165"/>
                <a:gd name="T106" fmla="*/ 255 w 255"/>
                <a:gd name="T107" fmla="*/ 27 h 165"/>
                <a:gd name="T108" fmla="*/ 246 w 255"/>
                <a:gd name="T109" fmla="*/ 9 h 165"/>
                <a:gd name="T110" fmla="*/ 245 w 255"/>
                <a:gd name="T111" fmla="*/ 7 h 165"/>
                <a:gd name="T112" fmla="*/ 242 w 255"/>
                <a:gd name="T113" fmla="*/ 12 h 165"/>
                <a:gd name="T114" fmla="*/ 238 w 255"/>
                <a:gd name="T115" fmla="*/ 1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5" h="165">
                  <a:moveTo>
                    <a:pt x="238" y="18"/>
                  </a:moveTo>
                  <a:cubicBezTo>
                    <a:pt x="234" y="12"/>
                    <a:pt x="229" y="6"/>
                    <a:pt x="225" y="0"/>
                  </a:cubicBezTo>
                  <a:cubicBezTo>
                    <a:pt x="219" y="7"/>
                    <a:pt x="216" y="19"/>
                    <a:pt x="214" y="28"/>
                  </a:cubicBezTo>
                  <a:cubicBezTo>
                    <a:pt x="213" y="24"/>
                    <a:pt x="211" y="20"/>
                    <a:pt x="209" y="16"/>
                  </a:cubicBezTo>
                  <a:cubicBezTo>
                    <a:pt x="207" y="14"/>
                    <a:pt x="204" y="8"/>
                    <a:pt x="200" y="7"/>
                  </a:cubicBezTo>
                  <a:cubicBezTo>
                    <a:pt x="197" y="7"/>
                    <a:pt x="194" y="11"/>
                    <a:pt x="192" y="14"/>
                  </a:cubicBezTo>
                  <a:cubicBezTo>
                    <a:pt x="186" y="23"/>
                    <a:pt x="184" y="31"/>
                    <a:pt x="181" y="41"/>
                  </a:cubicBezTo>
                  <a:cubicBezTo>
                    <a:pt x="179" y="38"/>
                    <a:pt x="176" y="34"/>
                    <a:pt x="173" y="31"/>
                  </a:cubicBezTo>
                  <a:cubicBezTo>
                    <a:pt x="167" y="24"/>
                    <a:pt x="164" y="28"/>
                    <a:pt x="161" y="34"/>
                  </a:cubicBezTo>
                  <a:cubicBezTo>
                    <a:pt x="156" y="42"/>
                    <a:pt x="152" y="49"/>
                    <a:pt x="151" y="58"/>
                  </a:cubicBezTo>
                  <a:cubicBezTo>
                    <a:pt x="146" y="51"/>
                    <a:pt x="141" y="44"/>
                    <a:pt x="134" y="39"/>
                  </a:cubicBezTo>
                  <a:cubicBezTo>
                    <a:pt x="127" y="47"/>
                    <a:pt x="118" y="60"/>
                    <a:pt x="122" y="70"/>
                  </a:cubicBezTo>
                  <a:cubicBezTo>
                    <a:pt x="118" y="64"/>
                    <a:pt x="113" y="59"/>
                    <a:pt x="106" y="56"/>
                  </a:cubicBezTo>
                  <a:cubicBezTo>
                    <a:pt x="101" y="66"/>
                    <a:pt x="100" y="74"/>
                    <a:pt x="102" y="85"/>
                  </a:cubicBezTo>
                  <a:cubicBezTo>
                    <a:pt x="95" y="78"/>
                    <a:pt x="91" y="71"/>
                    <a:pt x="80" y="69"/>
                  </a:cubicBezTo>
                  <a:cubicBezTo>
                    <a:pt x="79" y="74"/>
                    <a:pt x="77" y="79"/>
                    <a:pt x="77" y="84"/>
                  </a:cubicBezTo>
                  <a:cubicBezTo>
                    <a:pt x="77" y="90"/>
                    <a:pt x="80" y="95"/>
                    <a:pt x="81" y="101"/>
                  </a:cubicBezTo>
                  <a:cubicBezTo>
                    <a:pt x="78" y="97"/>
                    <a:pt x="75" y="95"/>
                    <a:pt x="70" y="93"/>
                  </a:cubicBezTo>
                  <a:cubicBezTo>
                    <a:pt x="64" y="91"/>
                    <a:pt x="55" y="86"/>
                    <a:pt x="54" y="95"/>
                  </a:cubicBezTo>
                  <a:cubicBezTo>
                    <a:pt x="53" y="104"/>
                    <a:pt x="53" y="111"/>
                    <a:pt x="55" y="120"/>
                  </a:cubicBezTo>
                  <a:cubicBezTo>
                    <a:pt x="52" y="117"/>
                    <a:pt x="49" y="115"/>
                    <a:pt x="46" y="112"/>
                  </a:cubicBezTo>
                  <a:cubicBezTo>
                    <a:pt x="41" y="109"/>
                    <a:pt x="30" y="99"/>
                    <a:pt x="26" y="109"/>
                  </a:cubicBezTo>
                  <a:cubicBezTo>
                    <a:pt x="22" y="118"/>
                    <a:pt x="26" y="131"/>
                    <a:pt x="29" y="140"/>
                  </a:cubicBezTo>
                  <a:cubicBezTo>
                    <a:pt x="25" y="137"/>
                    <a:pt x="20" y="133"/>
                    <a:pt x="15" y="131"/>
                  </a:cubicBezTo>
                  <a:cubicBezTo>
                    <a:pt x="12" y="129"/>
                    <a:pt x="8" y="128"/>
                    <a:pt x="5" y="128"/>
                  </a:cubicBezTo>
                  <a:cubicBezTo>
                    <a:pt x="3" y="128"/>
                    <a:pt x="1" y="128"/>
                    <a:pt x="0" y="129"/>
                  </a:cubicBezTo>
                  <a:cubicBezTo>
                    <a:pt x="3" y="138"/>
                    <a:pt x="8" y="147"/>
                    <a:pt x="13" y="156"/>
                  </a:cubicBezTo>
                  <a:cubicBezTo>
                    <a:pt x="15" y="159"/>
                    <a:pt x="17" y="162"/>
                    <a:pt x="19" y="165"/>
                  </a:cubicBezTo>
                  <a:cubicBezTo>
                    <a:pt x="20" y="164"/>
                    <a:pt x="21" y="164"/>
                    <a:pt x="22" y="163"/>
                  </a:cubicBezTo>
                  <a:cubicBezTo>
                    <a:pt x="25" y="161"/>
                    <a:pt x="28" y="161"/>
                    <a:pt x="31" y="160"/>
                  </a:cubicBezTo>
                  <a:cubicBezTo>
                    <a:pt x="35" y="160"/>
                    <a:pt x="47" y="160"/>
                    <a:pt x="49" y="164"/>
                  </a:cubicBezTo>
                  <a:cubicBezTo>
                    <a:pt x="46" y="158"/>
                    <a:pt x="42" y="154"/>
                    <a:pt x="39" y="147"/>
                  </a:cubicBezTo>
                  <a:cubicBezTo>
                    <a:pt x="37" y="143"/>
                    <a:pt x="38" y="138"/>
                    <a:pt x="37" y="134"/>
                  </a:cubicBezTo>
                  <a:cubicBezTo>
                    <a:pt x="41" y="132"/>
                    <a:pt x="50" y="133"/>
                    <a:pt x="55" y="135"/>
                  </a:cubicBezTo>
                  <a:cubicBezTo>
                    <a:pt x="60" y="137"/>
                    <a:pt x="64" y="142"/>
                    <a:pt x="69" y="145"/>
                  </a:cubicBezTo>
                  <a:cubicBezTo>
                    <a:pt x="67" y="139"/>
                    <a:pt x="65" y="133"/>
                    <a:pt x="65" y="127"/>
                  </a:cubicBezTo>
                  <a:cubicBezTo>
                    <a:pt x="65" y="122"/>
                    <a:pt x="65" y="114"/>
                    <a:pt x="68" y="109"/>
                  </a:cubicBezTo>
                  <a:cubicBezTo>
                    <a:pt x="77" y="111"/>
                    <a:pt x="90" y="117"/>
                    <a:pt x="95" y="125"/>
                  </a:cubicBezTo>
                  <a:cubicBezTo>
                    <a:pt x="93" y="120"/>
                    <a:pt x="91" y="115"/>
                    <a:pt x="91" y="109"/>
                  </a:cubicBezTo>
                  <a:cubicBezTo>
                    <a:pt x="91" y="102"/>
                    <a:pt x="93" y="96"/>
                    <a:pt x="94" y="90"/>
                  </a:cubicBezTo>
                  <a:cubicBezTo>
                    <a:pt x="105" y="90"/>
                    <a:pt x="114" y="99"/>
                    <a:pt x="122" y="105"/>
                  </a:cubicBezTo>
                  <a:cubicBezTo>
                    <a:pt x="124" y="98"/>
                    <a:pt x="123" y="91"/>
                    <a:pt x="125" y="85"/>
                  </a:cubicBezTo>
                  <a:cubicBezTo>
                    <a:pt x="127" y="80"/>
                    <a:pt x="129" y="75"/>
                    <a:pt x="131" y="71"/>
                  </a:cubicBezTo>
                  <a:cubicBezTo>
                    <a:pt x="140" y="73"/>
                    <a:pt x="145" y="76"/>
                    <a:pt x="151" y="83"/>
                  </a:cubicBezTo>
                  <a:cubicBezTo>
                    <a:pt x="149" y="74"/>
                    <a:pt x="151" y="65"/>
                    <a:pt x="156" y="58"/>
                  </a:cubicBezTo>
                  <a:cubicBezTo>
                    <a:pt x="161" y="50"/>
                    <a:pt x="168" y="56"/>
                    <a:pt x="172" y="62"/>
                  </a:cubicBezTo>
                  <a:cubicBezTo>
                    <a:pt x="175" y="65"/>
                    <a:pt x="177" y="69"/>
                    <a:pt x="179" y="73"/>
                  </a:cubicBezTo>
                  <a:cubicBezTo>
                    <a:pt x="181" y="64"/>
                    <a:pt x="184" y="56"/>
                    <a:pt x="189" y="48"/>
                  </a:cubicBezTo>
                  <a:cubicBezTo>
                    <a:pt x="194" y="41"/>
                    <a:pt x="198" y="40"/>
                    <a:pt x="205" y="46"/>
                  </a:cubicBezTo>
                  <a:cubicBezTo>
                    <a:pt x="209" y="49"/>
                    <a:pt x="212" y="54"/>
                    <a:pt x="215" y="58"/>
                  </a:cubicBezTo>
                  <a:cubicBezTo>
                    <a:pt x="215" y="50"/>
                    <a:pt x="217" y="42"/>
                    <a:pt x="219" y="35"/>
                  </a:cubicBezTo>
                  <a:cubicBezTo>
                    <a:pt x="222" y="27"/>
                    <a:pt x="230" y="35"/>
                    <a:pt x="234" y="39"/>
                  </a:cubicBezTo>
                  <a:cubicBezTo>
                    <a:pt x="237" y="42"/>
                    <a:pt x="239" y="45"/>
                    <a:pt x="242" y="48"/>
                  </a:cubicBezTo>
                  <a:cubicBezTo>
                    <a:pt x="245" y="41"/>
                    <a:pt x="249" y="32"/>
                    <a:pt x="255" y="27"/>
                  </a:cubicBezTo>
                  <a:cubicBezTo>
                    <a:pt x="253" y="21"/>
                    <a:pt x="250" y="15"/>
                    <a:pt x="246" y="9"/>
                  </a:cubicBezTo>
                  <a:cubicBezTo>
                    <a:pt x="246" y="9"/>
                    <a:pt x="245" y="8"/>
                    <a:pt x="245" y="7"/>
                  </a:cubicBezTo>
                  <a:cubicBezTo>
                    <a:pt x="244" y="9"/>
                    <a:pt x="243" y="11"/>
                    <a:pt x="242" y="12"/>
                  </a:cubicBezTo>
                  <a:cubicBezTo>
                    <a:pt x="241" y="14"/>
                    <a:pt x="240" y="17"/>
                    <a:pt x="238" y="18"/>
                  </a:cubicBezTo>
                  <a:close/>
                </a:path>
              </a:pathLst>
            </a:custGeom>
            <a:solidFill>
              <a:srgbClr val="529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5" name="Freeform 124">
              <a:extLst>
                <a:ext uri="{FF2B5EF4-FFF2-40B4-BE49-F238E27FC236}">
                  <a16:creationId xmlns:a16="http://schemas.microsoft.com/office/drawing/2014/main" id="{61F0EFC2-BD3C-4C0A-AA4D-F7C9F710C161}"/>
                </a:ext>
              </a:extLst>
            </p:cNvPr>
            <p:cNvSpPr/>
            <p:nvPr/>
          </p:nvSpPr>
          <p:spPr bwMode="auto">
            <a:xfrm>
              <a:off x="3689351" y="4213225"/>
              <a:ext cx="334963" cy="225425"/>
            </a:xfrm>
            <a:custGeom>
              <a:avLst/>
              <a:gdLst>
                <a:gd name="T0" fmla="*/ 215 w 247"/>
                <a:gd name="T1" fmla="*/ 12 h 166"/>
                <a:gd name="T2" fmla="*/ 200 w 247"/>
                <a:gd name="T3" fmla="*/ 8 h 166"/>
                <a:gd name="T4" fmla="*/ 196 w 247"/>
                <a:gd name="T5" fmla="*/ 31 h 166"/>
                <a:gd name="T6" fmla="*/ 186 w 247"/>
                <a:gd name="T7" fmla="*/ 19 h 166"/>
                <a:gd name="T8" fmla="*/ 170 w 247"/>
                <a:gd name="T9" fmla="*/ 21 h 166"/>
                <a:gd name="T10" fmla="*/ 160 w 247"/>
                <a:gd name="T11" fmla="*/ 46 h 166"/>
                <a:gd name="T12" fmla="*/ 153 w 247"/>
                <a:gd name="T13" fmla="*/ 35 h 166"/>
                <a:gd name="T14" fmla="*/ 137 w 247"/>
                <a:gd name="T15" fmla="*/ 31 h 166"/>
                <a:gd name="T16" fmla="*/ 132 w 247"/>
                <a:gd name="T17" fmla="*/ 56 h 166"/>
                <a:gd name="T18" fmla="*/ 112 w 247"/>
                <a:gd name="T19" fmla="*/ 44 h 166"/>
                <a:gd name="T20" fmla="*/ 106 w 247"/>
                <a:gd name="T21" fmla="*/ 58 h 166"/>
                <a:gd name="T22" fmla="*/ 103 w 247"/>
                <a:gd name="T23" fmla="*/ 78 h 166"/>
                <a:gd name="T24" fmla="*/ 75 w 247"/>
                <a:gd name="T25" fmla="*/ 63 h 166"/>
                <a:gd name="T26" fmla="*/ 72 w 247"/>
                <a:gd name="T27" fmla="*/ 82 h 166"/>
                <a:gd name="T28" fmla="*/ 76 w 247"/>
                <a:gd name="T29" fmla="*/ 98 h 166"/>
                <a:gd name="T30" fmla="*/ 49 w 247"/>
                <a:gd name="T31" fmla="*/ 82 h 166"/>
                <a:gd name="T32" fmla="*/ 46 w 247"/>
                <a:gd name="T33" fmla="*/ 100 h 166"/>
                <a:gd name="T34" fmla="*/ 50 w 247"/>
                <a:gd name="T35" fmla="*/ 118 h 166"/>
                <a:gd name="T36" fmla="*/ 36 w 247"/>
                <a:gd name="T37" fmla="*/ 108 h 166"/>
                <a:gd name="T38" fmla="*/ 18 w 247"/>
                <a:gd name="T39" fmla="*/ 107 h 166"/>
                <a:gd name="T40" fmla="*/ 20 w 247"/>
                <a:gd name="T41" fmla="*/ 120 h 166"/>
                <a:gd name="T42" fmla="*/ 30 w 247"/>
                <a:gd name="T43" fmla="*/ 137 h 166"/>
                <a:gd name="T44" fmla="*/ 12 w 247"/>
                <a:gd name="T45" fmla="*/ 133 h 166"/>
                <a:gd name="T46" fmla="*/ 3 w 247"/>
                <a:gd name="T47" fmla="*/ 136 h 166"/>
                <a:gd name="T48" fmla="*/ 0 w 247"/>
                <a:gd name="T49" fmla="*/ 138 h 166"/>
                <a:gd name="T50" fmla="*/ 29 w 247"/>
                <a:gd name="T51" fmla="*/ 166 h 166"/>
                <a:gd name="T52" fmla="*/ 56 w 247"/>
                <a:gd name="T53" fmla="*/ 162 h 166"/>
                <a:gd name="T54" fmla="*/ 56 w 247"/>
                <a:gd name="T55" fmla="*/ 161 h 166"/>
                <a:gd name="T56" fmla="*/ 47 w 247"/>
                <a:gd name="T57" fmla="*/ 126 h 166"/>
                <a:gd name="T58" fmla="*/ 73 w 247"/>
                <a:gd name="T59" fmla="*/ 140 h 166"/>
                <a:gd name="T60" fmla="*/ 65 w 247"/>
                <a:gd name="T61" fmla="*/ 111 h 166"/>
                <a:gd name="T62" fmla="*/ 90 w 247"/>
                <a:gd name="T63" fmla="*/ 123 h 166"/>
                <a:gd name="T64" fmla="*/ 84 w 247"/>
                <a:gd name="T65" fmla="*/ 97 h 166"/>
                <a:gd name="T66" fmla="*/ 104 w 247"/>
                <a:gd name="T67" fmla="*/ 99 h 166"/>
                <a:gd name="T68" fmla="*/ 113 w 247"/>
                <a:gd name="T69" fmla="*/ 106 h 166"/>
                <a:gd name="T70" fmla="*/ 117 w 247"/>
                <a:gd name="T71" fmla="*/ 75 h 166"/>
                <a:gd name="T72" fmla="*/ 122 w 247"/>
                <a:gd name="T73" fmla="*/ 66 h 166"/>
                <a:gd name="T74" fmla="*/ 131 w 247"/>
                <a:gd name="T75" fmla="*/ 75 h 166"/>
                <a:gd name="T76" fmla="*/ 140 w 247"/>
                <a:gd name="T77" fmla="*/ 88 h 166"/>
                <a:gd name="T78" fmla="*/ 143 w 247"/>
                <a:gd name="T79" fmla="*/ 71 h 166"/>
                <a:gd name="T80" fmla="*/ 151 w 247"/>
                <a:gd name="T81" fmla="*/ 58 h 166"/>
                <a:gd name="T82" fmla="*/ 167 w 247"/>
                <a:gd name="T83" fmla="*/ 72 h 166"/>
                <a:gd name="T84" fmla="*/ 176 w 247"/>
                <a:gd name="T85" fmla="*/ 57 h 166"/>
                <a:gd name="T86" fmla="*/ 186 w 247"/>
                <a:gd name="T87" fmla="*/ 44 h 166"/>
                <a:gd name="T88" fmla="*/ 197 w 247"/>
                <a:gd name="T89" fmla="*/ 63 h 166"/>
                <a:gd name="T90" fmla="*/ 204 w 247"/>
                <a:gd name="T91" fmla="*/ 45 h 166"/>
                <a:gd name="T92" fmla="*/ 214 w 247"/>
                <a:gd name="T93" fmla="*/ 32 h 166"/>
                <a:gd name="T94" fmla="*/ 222 w 247"/>
                <a:gd name="T95" fmla="*/ 44 h 166"/>
                <a:gd name="T96" fmla="*/ 227 w 247"/>
                <a:gd name="T97" fmla="*/ 56 h 166"/>
                <a:gd name="T98" fmla="*/ 247 w 247"/>
                <a:gd name="T99" fmla="*/ 36 h 166"/>
                <a:gd name="T100" fmla="*/ 236 w 247"/>
                <a:gd name="T101" fmla="*/ 0 h 166"/>
                <a:gd name="T102" fmla="*/ 223 w 247"/>
                <a:gd name="T103" fmla="*/ 21 h 166"/>
                <a:gd name="T104" fmla="*/ 215 w 247"/>
                <a:gd name="T105" fmla="*/ 1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7" h="166">
                  <a:moveTo>
                    <a:pt x="215" y="12"/>
                  </a:moveTo>
                  <a:cubicBezTo>
                    <a:pt x="211" y="8"/>
                    <a:pt x="203" y="0"/>
                    <a:pt x="200" y="8"/>
                  </a:cubicBezTo>
                  <a:cubicBezTo>
                    <a:pt x="198" y="15"/>
                    <a:pt x="196" y="23"/>
                    <a:pt x="196" y="31"/>
                  </a:cubicBezTo>
                  <a:cubicBezTo>
                    <a:pt x="193" y="27"/>
                    <a:pt x="190" y="22"/>
                    <a:pt x="186" y="19"/>
                  </a:cubicBezTo>
                  <a:cubicBezTo>
                    <a:pt x="179" y="13"/>
                    <a:pt x="175" y="14"/>
                    <a:pt x="170" y="21"/>
                  </a:cubicBezTo>
                  <a:cubicBezTo>
                    <a:pt x="165" y="29"/>
                    <a:pt x="162" y="37"/>
                    <a:pt x="160" y="46"/>
                  </a:cubicBezTo>
                  <a:cubicBezTo>
                    <a:pt x="158" y="42"/>
                    <a:pt x="156" y="38"/>
                    <a:pt x="153" y="35"/>
                  </a:cubicBezTo>
                  <a:cubicBezTo>
                    <a:pt x="149" y="29"/>
                    <a:pt x="142" y="23"/>
                    <a:pt x="137" y="31"/>
                  </a:cubicBezTo>
                  <a:cubicBezTo>
                    <a:pt x="132" y="38"/>
                    <a:pt x="130" y="47"/>
                    <a:pt x="132" y="56"/>
                  </a:cubicBezTo>
                  <a:cubicBezTo>
                    <a:pt x="126" y="49"/>
                    <a:pt x="121" y="46"/>
                    <a:pt x="112" y="44"/>
                  </a:cubicBezTo>
                  <a:cubicBezTo>
                    <a:pt x="110" y="48"/>
                    <a:pt x="108" y="53"/>
                    <a:pt x="106" y="58"/>
                  </a:cubicBezTo>
                  <a:cubicBezTo>
                    <a:pt x="104" y="64"/>
                    <a:pt x="105" y="71"/>
                    <a:pt x="103" y="78"/>
                  </a:cubicBezTo>
                  <a:cubicBezTo>
                    <a:pt x="95" y="72"/>
                    <a:pt x="86" y="63"/>
                    <a:pt x="75" y="63"/>
                  </a:cubicBezTo>
                  <a:cubicBezTo>
                    <a:pt x="74" y="69"/>
                    <a:pt x="72" y="75"/>
                    <a:pt x="72" y="82"/>
                  </a:cubicBezTo>
                  <a:cubicBezTo>
                    <a:pt x="72" y="88"/>
                    <a:pt x="74" y="93"/>
                    <a:pt x="76" y="98"/>
                  </a:cubicBezTo>
                  <a:cubicBezTo>
                    <a:pt x="71" y="90"/>
                    <a:pt x="58" y="84"/>
                    <a:pt x="49" y="82"/>
                  </a:cubicBezTo>
                  <a:cubicBezTo>
                    <a:pt x="46" y="87"/>
                    <a:pt x="46" y="95"/>
                    <a:pt x="46" y="100"/>
                  </a:cubicBezTo>
                  <a:cubicBezTo>
                    <a:pt x="46" y="106"/>
                    <a:pt x="48" y="112"/>
                    <a:pt x="50" y="118"/>
                  </a:cubicBezTo>
                  <a:cubicBezTo>
                    <a:pt x="45" y="115"/>
                    <a:pt x="41" y="110"/>
                    <a:pt x="36" y="108"/>
                  </a:cubicBezTo>
                  <a:cubicBezTo>
                    <a:pt x="31" y="106"/>
                    <a:pt x="22" y="105"/>
                    <a:pt x="18" y="107"/>
                  </a:cubicBezTo>
                  <a:cubicBezTo>
                    <a:pt x="19" y="111"/>
                    <a:pt x="18" y="116"/>
                    <a:pt x="20" y="120"/>
                  </a:cubicBezTo>
                  <a:cubicBezTo>
                    <a:pt x="23" y="127"/>
                    <a:pt x="27" y="131"/>
                    <a:pt x="30" y="137"/>
                  </a:cubicBezTo>
                  <a:cubicBezTo>
                    <a:pt x="28" y="133"/>
                    <a:pt x="16" y="133"/>
                    <a:pt x="12" y="133"/>
                  </a:cubicBezTo>
                  <a:cubicBezTo>
                    <a:pt x="9" y="134"/>
                    <a:pt x="6" y="134"/>
                    <a:pt x="3" y="136"/>
                  </a:cubicBezTo>
                  <a:cubicBezTo>
                    <a:pt x="2" y="137"/>
                    <a:pt x="1" y="137"/>
                    <a:pt x="0" y="138"/>
                  </a:cubicBezTo>
                  <a:cubicBezTo>
                    <a:pt x="9" y="149"/>
                    <a:pt x="18" y="158"/>
                    <a:pt x="29" y="166"/>
                  </a:cubicBezTo>
                  <a:cubicBezTo>
                    <a:pt x="36" y="160"/>
                    <a:pt x="46" y="158"/>
                    <a:pt x="56" y="162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48" y="151"/>
                    <a:pt x="46" y="139"/>
                    <a:pt x="47" y="126"/>
                  </a:cubicBezTo>
                  <a:cubicBezTo>
                    <a:pt x="57" y="123"/>
                    <a:pt x="67" y="134"/>
                    <a:pt x="73" y="140"/>
                  </a:cubicBezTo>
                  <a:cubicBezTo>
                    <a:pt x="69" y="132"/>
                    <a:pt x="64" y="120"/>
                    <a:pt x="65" y="111"/>
                  </a:cubicBezTo>
                  <a:cubicBezTo>
                    <a:pt x="75" y="112"/>
                    <a:pt x="83" y="116"/>
                    <a:pt x="90" y="123"/>
                  </a:cubicBezTo>
                  <a:cubicBezTo>
                    <a:pt x="87" y="116"/>
                    <a:pt x="83" y="105"/>
                    <a:pt x="84" y="97"/>
                  </a:cubicBezTo>
                  <a:cubicBezTo>
                    <a:pt x="85" y="88"/>
                    <a:pt x="100" y="96"/>
                    <a:pt x="104" y="99"/>
                  </a:cubicBezTo>
                  <a:cubicBezTo>
                    <a:pt x="107" y="100"/>
                    <a:pt x="110" y="103"/>
                    <a:pt x="113" y="106"/>
                  </a:cubicBezTo>
                  <a:cubicBezTo>
                    <a:pt x="112" y="95"/>
                    <a:pt x="114" y="85"/>
                    <a:pt x="117" y="75"/>
                  </a:cubicBezTo>
                  <a:cubicBezTo>
                    <a:pt x="118" y="73"/>
                    <a:pt x="119" y="67"/>
                    <a:pt x="122" y="66"/>
                  </a:cubicBezTo>
                  <a:cubicBezTo>
                    <a:pt x="125" y="66"/>
                    <a:pt x="129" y="73"/>
                    <a:pt x="131" y="75"/>
                  </a:cubicBezTo>
                  <a:cubicBezTo>
                    <a:pt x="134" y="79"/>
                    <a:pt x="137" y="83"/>
                    <a:pt x="140" y="88"/>
                  </a:cubicBezTo>
                  <a:cubicBezTo>
                    <a:pt x="140" y="82"/>
                    <a:pt x="141" y="76"/>
                    <a:pt x="143" y="71"/>
                  </a:cubicBezTo>
                  <a:cubicBezTo>
                    <a:pt x="145" y="68"/>
                    <a:pt x="148" y="60"/>
                    <a:pt x="151" y="58"/>
                  </a:cubicBezTo>
                  <a:cubicBezTo>
                    <a:pt x="157" y="54"/>
                    <a:pt x="165" y="68"/>
                    <a:pt x="167" y="72"/>
                  </a:cubicBezTo>
                  <a:cubicBezTo>
                    <a:pt x="169" y="67"/>
                    <a:pt x="172" y="62"/>
                    <a:pt x="176" y="57"/>
                  </a:cubicBezTo>
                  <a:cubicBezTo>
                    <a:pt x="179" y="52"/>
                    <a:pt x="182" y="47"/>
                    <a:pt x="186" y="44"/>
                  </a:cubicBezTo>
                  <a:cubicBezTo>
                    <a:pt x="191" y="50"/>
                    <a:pt x="194" y="57"/>
                    <a:pt x="197" y="63"/>
                  </a:cubicBezTo>
                  <a:cubicBezTo>
                    <a:pt x="199" y="57"/>
                    <a:pt x="200" y="51"/>
                    <a:pt x="204" y="45"/>
                  </a:cubicBezTo>
                  <a:cubicBezTo>
                    <a:pt x="207" y="41"/>
                    <a:pt x="210" y="35"/>
                    <a:pt x="214" y="32"/>
                  </a:cubicBezTo>
                  <a:cubicBezTo>
                    <a:pt x="216" y="36"/>
                    <a:pt x="219" y="40"/>
                    <a:pt x="222" y="44"/>
                  </a:cubicBezTo>
                  <a:cubicBezTo>
                    <a:pt x="224" y="48"/>
                    <a:pt x="225" y="52"/>
                    <a:pt x="227" y="56"/>
                  </a:cubicBezTo>
                  <a:cubicBezTo>
                    <a:pt x="230" y="48"/>
                    <a:pt x="240" y="42"/>
                    <a:pt x="247" y="36"/>
                  </a:cubicBezTo>
                  <a:cubicBezTo>
                    <a:pt x="245" y="24"/>
                    <a:pt x="242" y="11"/>
                    <a:pt x="236" y="0"/>
                  </a:cubicBezTo>
                  <a:cubicBezTo>
                    <a:pt x="230" y="5"/>
                    <a:pt x="226" y="14"/>
                    <a:pt x="223" y="21"/>
                  </a:cubicBezTo>
                  <a:cubicBezTo>
                    <a:pt x="220" y="18"/>
                    <a:pt x="218" y="15"/>
                    <a:pt x="215" y="12"/>
                  </a:cubicBezTo>
                  <a:close/>
                </a:path>
              </a:pathLst>
            </a:custGeom>
            <a:solidFill>
              <a:srgbClr val="5C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6" name="Freeform 125">
              <a:extLst>
                <a:ext uri="{FF2B5EF4-FFF2-40B4-BE49-F238E27FC236}">
                  <a16:creationId xmlns:a16="http://schemas.microsoft.com/office/drawing/2014/main" id="{31B3F132-D93F-4678-8847-F5A51D621FA8}"/>
                </a:ext>
              </a:extLst>
            </p:cNvPr>
            <p:cNvSpPr/>
            <p:nvPr/>
          </p:nvSpPr>
          <p:spPr bwMode="auto">
            <a:xfrm>
              <a:off x="3729038" y="4257675"/>
              <a:ext cx="296863" cy="207963"/>
            </a:xfrm>
            <a:custGeom>
              <a:avLst/>
              <a:gdLst>
                <a:gd name="T0" fmla="*/ 193 w 220"/>
                <a:gd name="T1" fmla="*/ 12 h 154"/>
                <a:gd name="T2" fmla="*/ 185 w 220"/>
                <a:gd name="T3" fmla="*/ 0 h 154"/>
                <a:gd name="T4" fmla="*/ 175 w 220"/>
                <a:gd name="T5" fmla="*/ 13 h 154"/>
                <a:gd name="T6" fmla="*/ 168 w 220"/>
                <a:gd name="T7" fmla="*/ 31 h 154"/>
                <a:gd name="T8" fmla="*/ 157 w 220"/>
                <a:gd name="T9" fmla="*/ 12 h 154"/>
                <a:gd name="T10" fmla="*/ 147 w 220"/>
                <a:gd name="T11" fmla="*/ 25 h 154"/>
                <a:gd name="T12" fmla="*/ 138 w 220"/>
                <a:gd name="T13" fmla="*/ 40 h 154"/>
                <a:gd name="T14" fmla="*/ 122 w 220"/>
                <a:gd name="T15" fmla="*/ 26 h 154"/>
                <a:gd name="T16" fmla="*/ 114 w 220"/>
                <a:gd name="T17" fmla="*/ 39 h 154"/>
                <a:gd name="T18" fmla="*/ 111 w 220"/>
                <a:gd name="T19" fmla="*/ 56 h 154"/>
                <a:gd name="T20" fmla="*/ 102 w 220"/>
                <a:gd name="T21" fmla="*/ 43 h 154"/>
                <a:gd name="T22" fmla="*/ 93 w 220"/>
                <a:gd name="T23" fmla="*/ 34 h 154"/>
                <a:gd name="T24" fmla="*/ 88 w 220"/>
                <a:gd name="T25" fmla="*/ 43 h 154"/>
                <a:gd name="T26" fmla="*/ 84 w 220"/>
                <a:gd name="T27" fmla="*/ 74 h 154"/>
                <a:gd name="T28" fmla="*/ 75 w 220"/>
                <a:gd name="T29" fmla="*/ 67 h 154"/>
                <a:gd name="T30" fmla="*/ 55 w 220"/>
                <a:gd name="T31" fmla="*/ 65 h 154"/>
                <a:gd name="T32" fmla="*/ 61 w 220"/>
                <a:gd name="T33" fmla="*/ 91 h 154"/>
                <a:gd name="T34" fmla="*/ 36 w 220"/>
                <a:gd name="T35" fmla="*/ 79 h 154"/>
                <a:gd name="T36" fmla="*/ 44 w 220"/>
                <a:gd name="T37" fmla="*/ 108 h 154"/>
                <a:gd name="T38" fmla="*/ 18 w 220"/>
                <a:gd name="T39" fmla="*/ 94 h 154"/>
                <a:gd name="T40" fmla="*/ 27 w 220"/>
                <a:gd name="T41" fmla="*/ 129 h 154"/>
                <a:gd name="T42" fmla="*/ 29 w 220"/>
                <a:gd name="T43" fmla="*/ 131 h 154"/>
                <a:gd name="T44" fmla="*/ 27 w 220"/>
                <a:gd name="T45" fmla="*/ 130 h 154"/>
                <a:gd name="T46" fmla="*/ 0 w 220"/>
                <a:gd name="T47" fmla="*/ 134 h 154"/>
                <a:gd name="T48" fmla="*/ 38 w 220"/>
                <a:gd name="T49" fmla="*/ 154 h 154"/>
                <a:gd name="T50" fmla="*/ 45 w 220"/>
                <a:gd name="T51" fmla="*/ 150 h 154"/>
                <a:gd name="T52" fmla="*/ 56 w 220"/>
                <a:gd name="T53" fmla="*/ 147 h 154"/>
                <a:gd name="T54" fmla="*/ 40 w 220"/>
                <a:gd name="T55" fmla="*/ 118 h 154"/>
                <a:gd name="T56" fmla="*/ 72 w 220"/>
                <a:gd name="T57" fmla="*/ 120 h 154"/>
                <a:gd name="T58" fmla="*/ 68 w 220"/>
                <a:gd name="T59" fmla="*/ 92 h 154"/>
                <a:gd name="T60" fmla="*/ 72 w 220"/>
                <a:gd name="T61" fmla="*/ 84 h 154"/>
                <a:gd name="T62" fmla="*/ 84 w 220"/>
                <a:gd name="T63" fmla="*/ 90 h 154"/>
                <a:gd name="T64" fmla="*/ 94 w 220"/>
                <a:gd name="T65" fmla="*/ 98 h 154"/>
                <a:gd name="T66" fmla="*/ 93 w 220"/>
                <a:gd name="T67" fmla="*/ 68 h 154"/>
                <a:gd name="T68" fmla="*/ 118 w 220"/>
                <a:gd name="T69" fmla="*/ 82 h 154"/>
                <a:gd name="T70" fmla="*/ 131 w 220"/>
                <a:gd name="T71" fmla="*/ 50 h 154"/>
                <a:gd name="T72" fmla="*/ 145 w 220"/>
                <a:gd name="T73" fmla="*/ 67 h 154"/>
                <a:gd name="T74" fmla="*/ 159 w 220"/>
                <a:gd name="T75" fmla="*/ 36 h 154"/>
                <a:gd name="T76" fmla="*/ 173 w 220"/>
                <a:gd name="T77" fmla="*/ 60 h 154"/>
                <a:gd name="T78" fmla="*/ 182 w 220"/>
                <a:gd name="T79" fmla="*/ 44 h 154"/>
                <a:gd name="T80" fmla="*/ 192 w 220"/>
                <a:gd name="T81" fmla="*/ 33 h 154"/>
                <a:gd name="T82" fmla="*/ 201 w 220"/>
                <a:gd name="T83" fmla="*/ 57 h 154"/>
                <a:gd name="T84" fmla="*/ 211 w 220"/>
                <a:gd name="T85" fmla="*/ 46 h 154"/>
                <a:gd name="T86" fmla="*/ 218 w 220"/>
                <a:gd name="T87" fmla="*/ 40 h 154"/>
                <a:gd name="T88" fmla="*/ 218 w 220"/>
                <a:gd name="T89" fmla="*/ 4 h 154"/>
                <a:gd name="T90" fmla="*/ 198 w 220"/>
                <a:gd name="T91" fmla="*/ 24 h 154"/>
                <a:gd name="T92" fmla="*/ 193 w 220"/>
                <a:gd name="T93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0" h="154">
                  <a:moveTo>
                    <a:pt x="193" y="12"/>
                  </a:moveTo>
                  <a:cubicBezTo>
                    <a:pt x="190" y="8"/>
                    <a:pt x="187" y="4"/>
                    <a:pt x="185" y="0"/>
                  </a:cubicBezTo>
                  <a:cubicBezTo>
                    <a:pt x="181" y="3"/>
                    <a:pt x="178" y="9"/>
                    <a:pt x="175" y="13"/>
                  </a:cubicBezTo>
                  <a:cubicBezTo>
                    <a:pt x="171" y="19"/>
                    <a:pt x="170" y="25"/>
                    <a:pt x="168" y="31"/>
                  </a:cubicBezTo>
                  <a:cubicBezTo>
                    <a:pt x="165" y="25"/>
                    <a:pt x="162" y="18"/>
                    <a:pt x="157" y="12"/>
                  </a:cubicBezTo>
                  <a:cubicBezTo>
                    <a:pt x="153" y="15"/>
                    <a:pt x="150" y="20"/>
                    <a:pt x="147" y="25"/>
                  </a:cubicBezTo>
                  <a:cubicBezTo>
                    <a:pt x="143" y="30"/>
                    <a:pt x="140" y="35"/>
                    <a:pt x="138" y="40"/>
                  </a:cubicBezTo>
                  <a:cubicBezTo>
                    <a:pt x="136" y="36"/>
                    <a:pt x="128" y="22"/>
                    <a:pt x="122" y="26"/>
                  </a:cubicBezTo>
                  <a:cubicBezTo>
                    <a:pt x="119" y="28"/>
                    <a:pt x="116" y="36"/>
                    <a:pt x="114" y="39"/>
                  </a:cubicBezTo>
                  <a:cubicBezTo>
                    <a:pt x="112" y="44"/>
                    <a:pt x="111" y="50"/>
                    <a:pt x="111" y="56"/>
                  </a:cubicBezTo>
                  <a:cubicBezTo>
                    <a:pt x="108" y="51"/>
                    <a:pt x="105" y="47"/>
                    <a:pt x="102" y="43"/>
                  </a:cubicBezTo>
                  <a:cubicBezTo>
                    <a:pt x="100" y="41"/>
                    <a:pt x="96" y="34"/>
                    <a:pt x="93" y="34"/>
                  </a:cubicBezTo>
                  <a:cubicBezTo>
                    <a:pt x="90" y="35"/>
                    <a:pt x="89" y="41"/>
                    <a:pt x="88" y="43"/>
                  </a:cubicBezTo>
                  <a:cubicBezTo>
                    <a:pt x="85" y="53"/>
                    <a:pt x="83" y="63"/>
                    <a:pt x="84" y="74"/>
                  </a:cubicBezTo>
                  <a:cubicBezTo>
                    <a:pt x="81" y="71"/>
                    <a:pt x="78" y="68"/>
                    <a:pt x="75" y="67"/>
                  </a:cubicBezTo>
                  <a:cubicBezTo>
                    <a:pt x="71" y="64"/>
                    <a:pt x="56" y="56"/>
                    <a:pt x="55" y="65"/>
                  </a:cubicBezTo>
                  <a:cubicBezTo>
                    <a:pt x="54" y="73"/>
                    <a:pt x="58" y="84"/>
                    <a:pt x="61" y="91"/>
                  </a:cubicBezTo>
                  <a:cubicBezTo>
                    <a:pt x="54" y="84"/>
                    <a:pt x="46" y="80"/>
                    <a:pt x="36" y="79"/>
                  </a:cubicBezTo>
                  <a:cubicBezTo>
                    <a:pt x="35" y="88"/>
                    <a:pt x="40" y="100"/>
                    <a:pt x="44" y="108"/>
                  </a:cubicBezTo>
                  <a:cubicBezTo>
                    <a:pt x="38" y="102"/>
                    <a:pt x="28" y="91"/>
                    <a:pt x="18" y="94"/>
                  </a:cubicBezTo>
                  <a:cubicBezTo>
                    <a:pt x="17" y="107"/>
                    <a:pt x="19" y="119"/>
                    <a:pt x="27" y="129"/>
                  </a:cubicBezTo>
                  <a:cubicBezTo>
                    <a:pt x="28" y="129"/>
                    <a:pt x="28" y="130"/>
                    <a:pt x="29" y="131"/>
                  </a:cubicBezTo>
                  <a:cubicBezTo>
                    <a:pt x="28" y="130"/>
                    <a:pt x="27" y="130"/>
                    <a:pt x="27" y="130"/>
                  </a:cubicBezTo>
                  <a:cubicBezTo>
                    <a:pt x="17" y="126"/>
                    <a:pt x="7" y="128"/>
                    <a:pt x="0" y="134"/>
                  </a:cubicBezTo>
                  <a:cubicBezTo>
                    <a:pt x="11" y="143"/>
                    <a:pt x="24" y="150"/>
                    <a:pt x="38" y="154"/>
                  </a:cubicBezTo>
                  <a:cubicBezTo>
                    <a:pt x="40" y="152"/>
                    <a:pt x="44" y="151"/>
                    <a:pt x="45" y="150"/>
                  </a:cubicBezTo>
                  <a:cubicBezTo>
                    <a:pt x="49" y="148"/>
                    <a:pt x="53" y="148"/>
                    <a:pt x="56" y="147"/>
                  </a:cubicBezTo>
                  <a:cubicBezTo>
                    <a:pt x="51" y="137"/>
                    <a:pt x="42" y="130"/>
                    <a:pt x="40" y="118"/>
                  </a:cubicBezTo>
                  <a:cubicBezTo>
                    <a:pt x="48" y="111"/>
                    <a:pt x="64" y="117"/>
                    <a:pt x="72" y="120"/>
                  </a:cubicBezTo>
                  <a:cubicBezTo>
                    <a:pt x="70" y="111"/>
                    <a:pt x="68" y="102"/>
                    <a:pt x="68" y="92"/>
                  </a:cubicBezTo>
                  <a:cubicBezTo>
                    <a:pt x="68" y="89"/>
                    <a:pt x="68" y="85"/>
                    <a:pt x="72" y="84"/>
                  </a:cubicBezTo>
                  <a:cubicBezTo>
                    <a:pt x="76" y="84"/>
                    <a:pt x="81" y="88"/>
                    <a:pt x="84" y="90"/>
                  </a:cubicBezTo>
                  <a:cubicBezTo>
                    <a:pt x="88" y="93"/>
                    <a:pt x="91" y="96"/>
                    <a:pt x="94" y="98"/>
                  </a:cubicBezTo>
                  <a:cubicBezTo>
                    <a:pt x="92" y="89"/>
                    <a:pt x="89" y="78"/>
                    <a:pt x="93" y="68"/>
                  </a:cubicBezTo>
                  <a:cubicBezTo>
                    <a:pt x="103" y="69"/>
                    <a:pt x="111" y="76"/>
                    <a:pt x="118" y="82"/>
                  </a:cubicBezTo>
                  <a:cubicBezTo>
                    <a:pt x="117" y="71"/>
                    <a:pt x="123" y="59"/>
                    <a:pt x="131" y="50"/>
                  </a:cubicBezTo>
                  <a:cubicBezTo>
                    <a:pt x="137" y="55"/>
                    <a:pt x="142" y="60"/>
                    <a:pt x="145" y="67"/>
                  </a:cubicBezTo>
                  <a:cubicBezTo>
                    <a:pt x="146" y="55"/>
                    <a:pt x="153" y="46"/>
                    <a:pt x="159" y="36"/>
                  </a:cubicBezTo>
                  <a:cubicBezTo>
                    <a:pt x="164" y="44"/>
                    <a:pt x="170" y="51"/>
                    <a:pt x="173" y="60"/>
                  </a:cubicBezTo>
                  <a:cubicBezTo>
                    <a:pt x="175" y="55"/>
                    <a:pt x="179" y="49"/>
                    <a:pt x="182" y="44"/>
                  </a:cubicBezTo>
                  <a:cubicBezTo>
                    <a:pt x="185" y="41"/>
                    <a:pt x="189" y="35"/>
                    <a:pt x="192" y="33"/>
                  </a:cubicBezTo>
                  <a:cubicBezTo>
                    <a:pt x="198" y="40"/>
                    <a:pt x="198" y="49"/>
                    <a:pt x="201" y="57"/>
                  </a:cubicBezTo>
                  <a:cubicBezTo>
                    <a:pt x="203" y="52"/>
                    <a:pt x="207" y="49"/>
                    <a:pt x="211" y="46"/>
                  </a:cubicBezTo>
                  <a:cubicBezTo>
                    <a:pt x="214" y="44"/>
                    <a:pt x="216" y="42"/>
                    <a:pt x="218" y="40"/>
                  </a:cubicBezTo>
                  <a:cubicBezTo>
                    <a:pt x="220" y="28"/>
                    <a:pt x="220" y="16"/>
                    <a:pt x="218" y="4"/>
                  </a:cubicBezTo>
                  <a:cubicBezTo>
                    <a:pt x="211" y="10"/>
                    <a:pt x="201" y="16"/>
                    <a:pt x="198" y="24"/>
                  </a:cubicBezTo>
                  <a:cubicBezTo>
                    <a:pt x="196" y="20"/>
                    <a:pt x="195" y="16"/>
                    <a:pt x="193" y="12"/>
                  </a:cubicBezTo>
                  <a:close/>
                </a:path>
              </a:pathLst>
            </a:custGeom>
            <a:solidFill>
              <a:srgbClr val="529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7" name="Freeform 126">
              <a:extLst>
                <a:ext uri="{FF2B5EF4-FFF2-40B4-BE49-F238E27FC236}">
                  <a16:creationId xmlns:a16="http://schemas.microsoft.com/office/drawing/2014/main" id="{C45DA08C-0D3F-444D-87E1-78183CAFA4BA}"/>
                </a:ext>
              </a:extLst>
            </p:cNvPr>
            <p:cNvSpPr/>
            <p:nvPr/>
          </p:nvSpPr>
          <p:spPr bwMode="auto">
            <a:xfrm>
              <a:off x="3779838" y="4302125"/>
              <a:ext cx="244475" cy="174625"/>
            </a:xfrm>
            <a:custGeom>
              <a:avLst/>
              <a:gdLst>
                <a:gd name="T0" fmla="*/ 163 w 180"/>
                <a:gd name="T1" fmla="*/ 24 h 129"/>
                <a:gd name="T2" fmla="*/ 154 w 180"/>
                <a:gd name="T3" fmla="*/ 0 h 129"/>
                <a:gd name="T4" fmla="*/ 144 w 180"/>
                <a:gd name="T5" fmla="*/ 11 h 129"/>
                <a:gd name="T6" fmla="*/ 135 w 180"/>
                <a:gd name="T7" fmla="*/ 27 h 129"/>
                <a:gd name="T8" fmla="*/ 121 w 180"/>
                <a:gd name="T9" fmla="*/ 3 h 129"/>
                <a:gd name="T10" fmla="*/ 107 w 180"/>
                <a:gd name="T11" fmla="*/ 34 h 129"/>
                <a:gd name="T12" fmla="*/ 93 w 180"/>
                <a:gd name="T13" fmla="*/ 17 h 129"/>
                <a:gd name="T14" fmla="*/ 80 w 180"/>
                <a:gd name="T15" fmla="*/ 49 h 129"/>
                <a:gd name="T16" fmla="*/ 55 w 180"/>
                <a:gd name="T17" fmla="*/ 35 h 129"/>
                <a:gd name="T18" fmla="*/ 56 w 180"/>
                <a:gd name="T19" fmla="*/ 65 h 129"/>
                <a:gd name="T20" fmla="*/ 46 w 180"/>
                <a:gd name="T21" fmla="*/ 57 h 129"/>
                <a:gd name="T22" fmla="*/ 34 w 180"/>
                <a:gd name="T23" fmla="*/ 51 h 129"/>
                <a:gd name="T24" fmla="*/ 30 w 180"/>
                <a:gd name="T25" fmla="*/ 59 h 129"/>
                <a:gd name="T26" fmla="*/ 34 w 180"/>
                <a:gd name="T27" fmla="*/ 87 h 129"/>
                <a:gd name="T28" fmla="*/ 2 w 180"/>
                <a:gd name="T29" fmla="*/ 85 h 129"/>
                <a:gd name="T30" fmla="*/ 18 w 180"/>
                <a:gd name="T31" fmla="*/ 114 h 129"/>
                <a:gd name="T32" fmla="*/ 7 w 180"/>
                <a:gd name="T33" fmla="*/ 117 h 129"/>
                <a:gd name="T34" fmla="*/ 0 w 180"/>
                <a:gd name="T35" fmla="*/ 121 h 129"/>
                <a:gd name="T36" fmla="*/ 44 w 180"/>
                <a:gd name="T37" fmla="*/ 129 h 129"/>
                <a:gd name="T38" fmla="*/ 30 w 180"/>
                <a:gd name="T39" fmla="*/ 117 h 129"/>
                <a:gd name="T40" fmla="*/ 52 w 180"/>
                <a:gd name="T41" fmla="*/ 112 h 129"/>
                <a:gd name="T42" fmla="*/ 41 w 180"/>
                <a:gd name="T43" fmla="*/ 89 h 129"/>
                <a:gd name="T44" fmla="*/ 69 w 180"/>
                <a:gd name="T45" fmla="*/ 93 h 129"/>
                <a:gd name="T46" fmla="*/ 64 w 180"/>
                <a:gd name="T47" fmla="*/ 65 h 129"/>
                <a:gd name="T48" fmla="*/ 89 w 180"/>
                <a:gd name="T49" fmla="*/ 77 h 129"/>
                <a:gd name="T50" fmla="*/ 91 w 180"/>
                <a:gd name="T51" fmla="*/ 44 h 129"/>
                <a:gd name="T52" fmla="*/ 111 w 180"/>
                <a:gd name="T53" fmla="*/ 58 h 129"/>
                <a:gd name="T54" fmla="*/ 114 w 180"/>
                <a:gd name="T55" fmla="*/ 35 h 129"/>
                <a:gd name="T56" fmla="*/ 130 w 180"/>
                <a:gd name="T57" fmla="*/ 55 h 129"/>
                <a:gd name="T58" fmla="*/ 145 w 180"/>
                <a:gd name="T59" fmla="*/ 29 h 129"/>
                <a:gd name="T60" fmla="*/ 154 w 180"/>
                <a:gd name="T61" fmla="*/ 49 h 129"/>
                <a:gd name="T62" fmla="*/ 161 w 180"/>
                <a:gd name="T63" fmla="*/ 40 h 129"/>
                <a:gd name="T64" fmla="*/ 168 w 180"/>
                <a:gd name="T65" fmla="*/ 33 h 129"/>
                <a:gd name="T66" fmla="*/ 173 w 180"/>
                <a:gd name="T67" fmla="*/ 40 h 129"/>
                <a:gd name="T68" fmla="*/ 180 w 180"/>
                <a:gd name="T69" fmla="*/ 7 h 129"/>
                <a:gd name="T70" fmla="*/ 173 w 180"/>
                <a:gd name="T71" fmla="*/ 13 h 129"/>
                <a:gd name="T72" fmla="*/ 163 w 180"/>
                <a:gd name="T73" fmla="*/ 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129">
                  <a:moveTo>
                    <a:pt x="163" y="24"/>
                  </a:moveTo>
                  <a:cubicBezTo>
                    <a:pt x="160" y="16"/>
                    <a:pt x="160" y="7"/>
                    <a:pt x="154" y="0"/>
                  </a:cubicBezTo>
                  <a:cubicBezTo>
                    <a:pt x="151" y="2"/>
                    <a:pt x="147" y="8"/>
                    <a:pt x="144" y="11"/>
                  </a:cubicBezTo>
                  <a:cubicBezTo>
                    <a:pt x="141" y="16"/>
                    <a:pt x="137" y="22"/>
                    <a:pt x="135" y="27"/>
                  </a:cubicBezTo>
                  <a:cubicBezTo>
                    <a:pt x="132" y="18"/>
                    <a:pt x="126" y="11"/>
                    <a:pt x="121" y="3"/>
                  </a:cubicBezTo>
                  <a:cubicBezTo>
                    <a:pt x="115" y="13"/>
                    <a:pt x="108" y="22"/>
                    <a:pt x="107" y="34"/>
                  </a:cubicBezTo>
                  <a:cubicBezTo>
                    <a:pt x="104" y="27"/>
                    <a:pt x="99" y="22"/>
                    <a:pt x="93" y="17"/>
                  </a:cubicBezTo>
                  <a:cubicBezTo>
                    <a:pt x="85" y="26"/>
                    <a:pt x="79" y="38"/>
                    <a:pt x="80" y="49"/>
                  </a:cubicBezTo>
                  <a:cubicBezTo>
                    <a:pt x="73" y="43"/>
                    <a:pt x="65" y="36"/>
                    <a:pt x="55" y="35"/>
                  </a:cubicBezTo>
                  <a:cubicBezTo>
                    <a:pt x="51" y="45"/>
                    <a:pt x="54" y="56"/>
                    <a:pt x="56" y="65"/>
                  </a:cubicBezTo>
                  <a:cubicBezTo>
                    <a:pt x="53" y="63"/>
                    <a:pt x="50" y="60"/>
                    <a:pt x="46" y="57"/>
                  </a:cubicBezTo>
                  <a:cubicBezTo>
                    <a:pt x="43" y="55"/>
                    <a:pt x="38" y="51"/>
                    <a:pt x="34" y="51"/>
                  </a:cubicBezTo>
                  <a:cubicBezTo>
                    <a:pt x="30" y="52"/>
                    <a:pt x="30" y="56"/>
                    <a:pt x="30" y="59"/>
                  </a:cubicBezTo>
                  <a:cubicBezTo>
                    <a:pt x="30" y="69"/>
                    <a:pt x="32" y="78"/>
                    <a:pt x="34" y="87"/>
                  </a:cubicBezTo>
                  <a:cubicBezTo>
                    <a:pt x="26" y="84"/>
                    <a:pt x="10" y="78"/>
                    <a:pt x="2" y="85"/>
                  </a:cubicBezTo>
                  <a:cubicBezTo>
                    <a:pt x="4" y="97"/>
                    <a:pt x="13" y="104"/>
                    <a:pt x="18" y="114"/>
                  </a:cubicBezTo>
                  <a:cubicBezTo>
                    <a:pt x="15" y="115"/>
                    <a:pt x="11" y="115"/>
                    <a:pt x="7" y="117"/>
                  </a:cubicBezTo>
                  <a:cubicBezTo>
                    <a:pt x="6" y="118"/>
                    <a:pt x="2" y="119"/>
                    <a:pt x="0" y="121"/>
                  </a:cubicBezTo>
                  <a:cubicBezTo>
                    <a:pt x="14" y="126"/>
                    <a:pt x="29" y="129"/>
                    <a:pt x="44" y="129"/>
                  </a:cubicBezTo>
                  <a:cubicBezTo>
                    <a:pt x="37" y="125"/>
                    <a:pt x="28" y="118"/>
                    <a:pt x="30" y="117"/>
                  </a:cubicBezTo>
                  <a:cubicBezTo>
                    <a:pt x="37" y="112"/>
                    <a:pt x="44" y="112"/>
                    <a:pt x="52" y="112"/>
                  </a:cubicBezTo>
                  <a:cubicBezTo>
                    <a:pt x="49" y="104"/>
                    <a:pt x="42" y="98"/>
                    <a:pt x="41" y="89"/>
                  </a:cubicBezTo>
                  <a:cubicBezTo>
                    <a:pt x="49" y="86"/>
                    <a:pt x="62" y="88"/>
                    <a:pt x="69" y="93"/>
                  </a:cubicBezTo>
                  <a:cubicBezTo>
                    <a:pt x="68" y="83"/>
                    <a:pt x="62" y="75"/>
                    <a:pt x="64" y="65"/>
                  </a:cubicBezTo>
                  <a:cubicBezTo>
                    <a:pt x="73" y="62"/>
                    <a:pt x="84" y="71"/>
                    <a:pt x="89" y="77"/>
                  </a:cubicBezTo>
                  <a:cubicBezTo>
                    <a:pt x="87" y="66"/>
                    <a:pt x="87" y="55"/>
                    <a:pt x="91" y="44"/>
                  </a:cubicBezTo>
                  <a:cubicBezTo>
                    <a:pt x="98" y="44"/>
                    <a:pt x="108" y="52"/>
                    <a:pt x="111" y="58"/>
                  </a:cubicBezTo>
                  <a:cubicBezTo>
                    <a:pt x="110" y="51"/>
                    <a:pt x="111" y="41"/>
                    <a:pt x="114" y="35"/>
                  </a:cubicBezTo>
                  <a:cubicBezTo>
                    <a:pt x="121" y="39"/>
                    <a:pt x="127" y="48"/>
                    <a:pt x="130" y="55"/>
                  </a:cubicBezTo>
                  <a:cubicBezTo>
                    <a:pt x="133" y="45"/>
                    <a:pt x="138" y="36"/>
                    <a:pt x="145" y="29"/>
                  </a:cubicBezTo>
                  <a:cubicBezTo>
                    <a:pt x="149" y="35"/>
                    <a:pt x="153" y="42"/>
                    <a:pt x="154" y="49"/>
                  </a:cubicBezTo>
                  <a:cubicBezTo>
                    <a:pt x="156" y="46"/>
                    <a:pt x="158" y="43"/>
                    <a:pt x="161" y="40"/>
                  </a:cubicBezTo>
                  <a:cubicBezTo>
                    <a:pt x="163" y="38"/>
                    <a:pt x="166" y="35"/>
                    <a:pt x="168" y="33"/>
                  </a:cubicBezTo>
                  <a:cubicBezTo>
                    <a:pt x="170" y="35"/>
                    <a:pt x="171" y="37"/>
                    <a:pt x="173" y="40"/>
                  </a:cubicBezTo>
                  <a:cubicBezTo>
                    <a:pt x="177" y="29"/>
                    <a:pt x="179" y="18"/>
                    <a:pt x="180" y="7"/>
                  </a:cubicBezTo>
                  <a:cubicBezTo>
                    <a:pt x="178" y="9"/>
                    <a:pt x="176" y="11"/>
                    <a:pt x="173" y="13"/>
                  </a:cubicBezTo>
                  <a:cubicBezTo>
                    <a:pt x="169" y="16"/>
                    <a:pt x="165" y="19"/>
                    <a:pt x="163" y="24"/>
                  </a:cubicBezTo>
                  <a:close/>
                </a:path>
              </a:pathLst>
            </a:custGeom>
            <a:solidFill>
              <a:srgbClr val="518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8" name="Freeform 127">
              <a:extLst>
                <a:ext uri="{FF2B5EF4-FFF2-40B4-BE49-F238E27FC236}">
                  <a16:creationId xmlns:a16="http://schemas.microsoft.com/office/drawing/2014/main" id="{4C836CD7-8BB4-43AB-847A-53FEF10DECA0}"/>
                </a:ext>
              </a:extLst>
            </p:cNvPr>
            <p:cNvSpPr/>
            <p:nvPr/>
          </p:nvSpPr>
          <p:spPr bwMode="auto">
            <a:xfrm>
              <a:off x="3817938" y="4341812"/>
              <a:ext cx="196850" cy="136525"/>
            </a:xfrm>
            <a:custGeom>
              <a:avLst/>
              <a:gdLst>
                <a:gd name="T0" fmla="*/ 140 w 145"/>
                <a:gd name="T1" fmla="*/ 4 h 101"/>
                <a:gd name="T2" fmla="*/ 133 w 145"/>
                <a:gd name="T3" fmla="*/ 11 h 101"/>
                <a:gd name="T4" fmla="*/ 126 w 145"/>
                <a:gd name="T5" fmla="*/ 20 h 101"/>
                <a:gd name="T6" fmla="*/ 117 w 145"/>
                <a:gd name="T7" fmla="*/ 0 h 101"/>
                <a:gd name="T8" fmla="*/ 102 w 145"/>
                <a:gd name="T9" fmla="*/ 26 h 101"/>
                <a:gd name="T10" fmla="*/ 86 w 145"/>
                <a:gd name="T11" fmla="*/ 6 h 101"/>
                <a:gd name="T12" fmla="*/ 83 w 145"/>
                <a:gd name="T13" fmla="*/ 29 h 101"/>
                <a:gd name="T14" fmla="*/ 63 w 145"/>
                <a:gd name="T15" fmla="*/ 15 h 101"/>
                <a:gd name="T16" fmla="*/ 61 w 145"/>
                <a:gd name="T17" fmla="*/ 48 h 101"/>
                <a:gd name="T18" fmla="*/ 36 w 145"/>
                <a:gd name="T19" fmla="*/ 36 h 101"/>
                <a:gd name="T20" fmla="*/ 41 w 145"/>
                <a:gd name="T21" fmla="*/ 64 h 101"/>
                <a:gd name="T22" fmla="*/ 13 w 145"/>
                <a:gd name="T23" fmla="*/ 60 h 101"/>
                <a:gd name="T24" fmla="*/ 24 w 145"/>
                <a:gd name="T25" fmla="*/ 83 h 101"/>
                <a:gd name="T26" fmla="*/ 2 w 145"/>
                <a:gd name="T27" fmla="*/ 88 h 101"/>
                <a:gd name="T28" fmla="*/ 16 w 145"/>
                <a:gd name="T29" fmla="*/ 100 h 101"/>
                <a:gd name="T30" fmla="*/ 58 w 145"/>
                <a:gd name="T31" fmla="*/ 95 h 101"/>
                <a:gd name="T32" fmla="*/ 56 w 145"/>
                <a:gd name="T33" fmla="*/ 94 h 101"/>
                <a:gd name="T34" fmla="*/ 45 w 145"/>
                <a:gd name="T35" fmla="*/ 89 h 101"/>
                <a:gd name="T36" fmla="*/ 69 w 145"/>
                <a:gd name="T37" fmla="*/ 79 h 101"/>
                <a:gd name="T38" fmla="*/ 69 w 145"/>
                <a:gd name="T39" fmla="*/ 79 h 101"/>
                <a:gd name="T40" fmla="*/ 59 w 145"/>
                <a:gd name="T41" fmla="*/ 59 h 101"/>
                <a:gd name="T42" fmla="*/ 81 w 145"/>
                <a:gd name="T43" fmla="*/ 67 h 101"/>
                <a:gd name="T44" fmla="*/ 79 w 145"/>
                <a:gd name="T45" fmla="*/ 39 h 101"/>
                <a:gd name="T46" fmla="*/ 102 w 145"/>
                <a:gd name="T47" fmla="*/ 56 h 101"/>
                <a:gd name="T48" fmla="*/ 115 w 145"/>
                <a:gd name="T49" fmla="*/ 30 h 101"/>
                <a:gd name="T50" fmla="*/ 119 w 145"/>
                <a:gd name="T51" fmla="*/ 47 h 101"/>
                <a:gd name="T52" fmla="*/ 132 w 145"/>
                <a:gd name="T53" fmla="*/ 35 h 101"/>
                <a:gd name="T54" fmla="*/ 133 w 145"/>
                <a:gd name="T55" fmla="*/ 36 h 101"/>
                <a:gd name="T56" fmla="*/ 145 w 145"/>
                <a:gd name="T57" fmla="*/ 11 h 101"/>
                <a:gd name="T58" fmla="*/ 140 w 145"/>
                <a:gd name="T59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" h="101">
                  <a:moveTo>
                    <a:pt x="140" y="4"/>
                  </a:moveTo>
                  <a:cubicBezTo>
                    <a:pt x="138" y="6"/>
                    <a:pt x="135" y="9"/>
                    <a:pt x="133" y="11"/>
                  </a:cubicBezTo>
                  <a:cubicBezTo>
                    <a:pt x="130" y="14"/>
                    <a:pt x="128" y="17"/>
                    <a:pt x="126" y="20"/>
                  </a:cubicBezTo>
                  <a:cubicBezTo>
                    <a:pt x="125" y="13"/>
                    <a:pt x="121" y="6"/>
                    <a:pt x="117" y="0"/>
                  </a:cubicBezTo>
                  <a:cubicBezTo>
                    <a:pt x="110" y="7"/>
                    <a:pt x="105" y="16"/>
                    <a:pt x="102" y="26"/>
                  </a:cubicBezTo>
                  <a:cubicBezTo>
                    <a:pt x="99" y="19"/>
                    <a:pt x="93" y="10"/>
                    <a:pt x="86" y="6"/>
                  </a:cubicBezTo>
                  <a:cubicBezTo>
                    <a:pt x="83" y="12"/>
                    <a:pt x="82" y="22"/>
                    <a:pt x="83" y="29"/>
                  </a:cubicBezTo>
                  <a:cubicBezTo>
                    <a:pt x="80" y="23"/>
                    <a:pt x="70" y="15"/>
                    <a:pt x="63" y="15"/>
                  </a:cubicBezTo>
                  <a:cubicBezTo>
                    <a:pt x="59" y="26"/>
                    <a:pt x="59" y="37"/>
                    <a:pt x="61" y="48"/>
                  </a:cubicBezTo>
                  <a:cubicBezTo>
                    <a:pt x="56" y="42"/>
                    <a:pt x="45" y="33"/>
                    <a:pt x="36" y="36"/>
                  </a:cubicBezTo>
                  <a:cubicBezTo>
                    <a:pt x="34" y="46"/>
                    <a:pt x="40" y="54"/>
                    <a:pt x="41" y="64"/>
                  </a:cubicBezTo>
                  <a:cubicBezTo>
                    <a:pt x="34" y="59"/>
                    <a:pt x="21" y="57"/>
                    <a:pt x="13" y="60"/>
                  </a:cubicBezTo>
                  <a:cubicBezTo>
                    <a:pt x="14" y="69"/>
                    <a:pt x="21" y="75"/>
                    <a:pt x="24" y="83"/>
                  </a:cubicBezTo>
                  <a:cubicBezTo>
                    <a:pt x="16" y="83"/>
                    <a:pt x="9" y="83"/>
                    <a:pt x="2" y="88"/>
                  </a:cubicBezTo>
                  <a:cubicBezTo>
                    <a:pt x="0" y="89"/>
                    <a:pt x="9" y="96"/>
                    <a:pt x="16" y="100"/>
                  </a:cubicBezTo>
                  <a:cubicBezTo>
                    <a:pt x="30" y="101"/>
                    <a:pt x="44" y="99"/>
                    <a:pt x="58" y="95"/>
                  </a:cubicBezTo>
                  <a:cubicBezTo>
                    <a:pt x="57" y="95"/>
                    <a:pt x="57" y="94"/>
                    <a:pt x="56" y="94"/>
                  </a:cubicBezTo>
                  <a:cubicBezTo>
                    <a:pt x="53" y="92"/>
                    <a:pt x="49" y="91"/>
                    <a:pt x="45" y="89"/>
                  </a:cubicBezTo>
                  <a:cubicBezTo>
                    <a:pt x="53" y="85"/>
                    <a:pt x="61" y="79"/>
                    <a:pt x="69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6" y="72"/>
                    <a:pt x="60" y="66"/>
                    <a:pt x="59" y="59"/>
                  </a:cubicBezTo>
                  <a:cubicBezTo>
                    <a:pt x="68" y="55"/>
                    <a:pt x="74" y="61"/>
                    <a:pt x="81" y="67"/>
                  </a:cubicBezTo>
                  <a:cubicBezTo>
                    <a:pt x="76" y="59"/>
                    <a:pt x="73" y="46"/>
                    <a:pt x="79" y="39"/>
                  </a:cubicBezTo>
                  <a:cubicBezTo>
                    <a:pt x="89" y="43"/>
                    <a:pt x="96" y="48"/>
                    <a:pt x="102" y="56"/>
                  </a:cubicBezTo>
                  <a:cubicBezTo>
                    <a:pt x="100" y="47"/>
                    <a:pt x="109" y="36"/>
                    <a:pt x="115" y="30"/>
                  </a:cubicBezTo>
                  <a:cubicBezTo>
                    <a:pt x="119" y="35"/>
                    <a:pt x="119" y="41"/>
                    <a:pt x="119" y="47"/>
                  </a:cubicBezTo>
                  <a:cubicBezTo>
                    <a:pt x="121" y="42"/>
                    <a:pt x="128" y="30"/>
                    <a:pt x="132" y="35"/>
                  </a:cubicBezTo>
                  <a:cubicBezTo>
                    <a:pt x="133" y="35"/>
                    <a:pt x="133" y="36"/>
                    <a:pt x="133" y="36"/>
                  </a:cubicBezTo>
                  <a:cubicBezTo>
                    <a:pt x="138" y="28"/>
                    <a:pt x="142" y="20"/>
                    <a:pt x="145" y="11"/>
                  </a:cubicBezTo>
                  <a:cubicBezTo>
                    <a:pt x="143" y="8"/>
                    <a:pt x="142" y="6"/>
                    <a:pt x="140" y="4"/>
                  </a:cubicBezTo>
                  <a:close/>
                </a:path>
              </a:pathLst>
            </a:custGeom>
            <a:solidFill>
              <a:srgbClr val="287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9" name="Freeform 128">
              <a:extLst>
                <a:ext uri="{FF2B5EF4-FFF2-40B4-BE49-F238E27FC236}">
                  <a16:creationId xmlns:a16="http://schemas.microsoft.com/office/drawing/2014/main" id="{7052BC64-83CE-4E2E-B47C-5BF119BE5650}"/>
                </a:ext>
              </a:extLst>
            </p:cNvPr>
            <p:cNvSpPr/>
            <p:nvPr/>
          </p:nvSpPr>
          <p:spPr bwMode="auto">
            <a:xfrm>
              <a:off x="3878263" y="4381500"/>
              <a:ext cx="119063" cy="87313"/>
            </a:xfrm>
            <a:custGeom>
              <a:avLst/>
              <a:gdLst>
                <a:gd name="T0" fmla="*/ 87 w 88"/>
                <a:gd name="T1" fmla="*/ 5 h 65"/>
                <a:gd name="T2" fmla="*/ 74 w 88"/>
                <a:gd name="T3" fmla="*/ 17 h 65"/>
                <a:gd name="T4" fmla="*/ 70 w 88"/>
                <a:gd name="T5" fmla="*/ 0 h 65"/>
                <a:gd name="T6" fmla="*/ 57 w 88"/>
                <a:gd name="T7" fmla="*/ 26 h 65"/>
                <a:gd name="T8" fmla="*/ 34 w 88"/>
                <a:gd name="T9" fmla="*/ 9 h 65"/>
                <a:gd name="T10" fmla="*/ 36 w 88"/>
                <a:gd name="T11" fmla="*/ 37 h 65"/>
                <a:gd name="T12" fmla="*/ 14 w 88"/>
                <a:gd name="T13" fmla="*/ 29 h 65"/>
                <a:gd name="T14" fmla="*/ 24 w 88"/>
                <a:gd name="T15" fmla="*/ 49 h 65"/>
                <a:gd name="T16" fmla="*/ 24 w 88"/>
                <a:gd name="T17" fmla="*/ 49 h 65"/>
                <a:gd name="T18" fmla="*/ 24 w 88"/>
                <a:gd name="T19" fmla="*/ 49 h 65"/>
                <a:gd name="T20" fmla="*/ 0 w 88"/>
                <a:gd name="T21" fmla="*/ 59 h 65"/>
                <a:gd name="T22" fmla="*/ 11 w 88"/>
                <a:gd name="T23" fmla="*/ 64 h 65"/>
                <a:gd name="T24" fmla="*/ 13 w 88"/>
                <a:gd name="T25" fmla="*/ 65 h 65"/>
                <a:gd name="T26" fmla="*/ 45 w 88"/>
                <a:gd name="T27" fmla="*/ 50 h 65"/>
                <a:gd name="T28" fmla="*/ 88 w 88"/>
                <a:gd name="T29" fmla="*/ 6 h 65"/>
                <a:gd name="T30" fmla="*/ 87 w 88"/>
                <a:gd name="T31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65">
                  <a:moveTo>
                    <a:pt x="87" y="5"/>
                  </a:moveTo>
                  <a:cubicBezTo>
                    <a:pt x="83" y="0"/>
                    <a:pt x="76" y="12"/>
                    <a:pt x="74" y="17"/>
                  </a:cubicBezTo>
                  <a:cubicBezTo>
                    <a:pt x="74" y="11"/>
                    <a:pt x="74" y="5"/>
                    <a:pt x="70" y="0"/>
                  </a:cubicBezTo>
                  <a:cubicBezTo>
                    <a:pt x="64" y="6"/>
                    <a:pt x="55" y="17"/>
                    <a:pt x="57" y="26"/>
                  </a:cubicBezTo>
                  <a:cubicBezTo>
                    <a:pt x="51" y="18"/>
                    <a:pt x="44" y="13"/>
                    <a:pt x="34" y="9"/>
                  </a:cubicBezTo>
                  <a:cubicBezTo>
                    <a:pt x="28" y="16"/>
                    <a:pt x="31" y="29"/>
                    <a:pt x="36" y="37"/>
                  </a:cubicBezTo>
                  <a:cubicBezTo>
                    <a:pt x="29" y="31"/>
                    <a:pt x="23" y="25"/>
                    <a:pt x="14" y="29"/>
                  </a:cubicBezTo>
                  <a:cubicBezTo>
                    <a:pt x="15" y="36"/>
                    <a:pt x="21" y="42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16" y="49"/>
                    <a:pt x="8" y="55"/>
                    <a:pt x="0" y="59"/>
                  </a:cubicBezTo>
                  <a:cubicBezTo>
                    <a:pt x="4" y="61"/>
                    <a:pt x="8" y="62"/>
                    <a:pt x="11" y="64"/>
                  </a:cubicBezTo>
                  <a:cubicBezTo>
                    <a:pt x="12" y="64"/>
                    <a:pt x="12" y="65"/>
                    <a:pt x="13" y="65"/>
                  </a:cubicBezTo>
                  <a:cubicBezTo>
                    <a:pt x="24" y="62"/>
                    <a:pt x="35" y="57"/>
                    <a:pt x="45" y="50"/>
                  </a:cubicBezTo>
                  <a:cubicBezTo>
                    <a:pt x="63" y="39"/>
                    <a:pt x="78" y="24"/>
                    <a:pt x="88" y="6"/>
                  </a:cubicBezTo>
                  <a:cubicBezTo>
                    <a:pt x="88" y="6"/>
                    <a:pt x="88" y="5"/>
                    <a:pt x="87" y="5"/>
                  </a:cubicBezTo>
                  <a:close/>
                </a:path>
              </a:pathLst>
            </a:custGeom>
            <a:solidFill>
              <a:srgbClr val="1E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0" name="Freeform 129">
              <a:extLst>
                <a:ext uri="{FF2B5EF4-FFF2-40B4-BE49-F238E27FC236}">
                  <a16:creationId xmlns:a16="http://schemas.microsoft.com/office/drawing/2014/main" id="{705FA434-D59D-4890-A83E-CF679F3DD159}"/>
                </a:ext>
              </a:extLst>
            </p:cNvPr>
            <p:cNvSpPr/>
            <p:nvPr/>
          </p:nvSpPr>
          <p:spPr bwMode="auto">
            <a:xfrm>
              <a:off x="7721601" y="4953000"/>
              <a:ext cx="3108325" cy="1087438"/>
            </a:xfrm>
            <a:custGeom>
              <a:avLst/>
              <a:gdLst>
                <a:gd name="T0" fmla="*/ 0 w 2301"/>
                <a:gd name="T1" fmla="*/ 233 h 803"/>
                <a:gd name="T2" fmla="*/ 919 w 2301"/>
                <a:gd name="T3" fmla="*/ 41 h 803"/>
                <a:gd name="T4" fmla="*/ 2301 w 2301"/>
                <a:gd name="T5" fmla="*/ 803 h 803"/>
                <a:gd name="T6" fmla="*/ 0 w 2301"/>
                <a:gd name="T7" fmla="*/ 233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1" h="803">
                  <a:moveTo>
                    <a:pt x="0" y="233"/>
                  </a:moveTo>
                  <a:cubicBezTo>
                    <a:pt x="0" y="233"/>
                    <a:pt x="484" y="0"/>
                    <a:pt x="919" y="41"/>
                  </a:cubicBezTo>
                  <a:cubicBezTo>
                    <a:pt x="1596" y="105"/>
                    <a:pt x="2301" y="803"/>
                    <a:pt x="2301" y="80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6BA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1" name="Freeform 130">
              <a:extLst>
                <a:ext uri="{FF2B5EF4-FFF2-40B4-BE49-F238E27FC236}">
                  <a16:creationId xmlns:a16="http://schemas.microsoft.com/office/drawing/2014/main" id="{F688AC5A-A03A-4E4A-B95B-85E48ED134EE}"/>
                </a:ext>
              </a:extLst>
            </p:cNvPr>
            <p:cNvSpPr/>
            <p:nvPr/>
          </p:nvSpPr>
          <p:spPr bwMode="auto">
            <a:xfrm>
              <a:off x="10109201" y="5033962"/>
              <a:ext cx="131763" cy="68263"/>
            </a:xfrm>
            <a:custGeom>
              <a:avLst/>
              <a:gdLst>
                <a:gd name="T0" fmla="*/ 0 w 98"/>
                <a:gd name="T1" fmla="*/ 46 h 51"/>
                <a:gd name="T2" fmla="*/ 96 w 98"/>
                <a:gd name="T3" fmla="*/ 42 h 51"/>
                <a:gd name="T4" fmla="*/ 0 w 98"/>
                <a:gd name="T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51">
                  <a:moveTo>
                    <a:pt x="0" y="46"/>
                  </a:moveTo>
                  <a:cubicBezTo>
                    <a:pt x="10" y="50"/>
                    <a:pt x="75" y="51"/>
                    <a:pt x="96" y="42"/>
                  </a:cubicBezTo>
                  <a:cubicBezTo>
                    <a:pt x="98" y="2"/>
                    <a:pt x="41" y="0"/>
                    <a:pt x="0" y="46"/>
                  </a:cubicBezTo>
                  <a:close/>
                </a:path>
              </a:pathLst>
            </a:custGeom>
            <a:solidFill>
              <a:srgbClr val="B0C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2" name="Freeform 131">
              <a:extLst>
                <a:ext uri="{FF2B5EF4-FFF2-40B4-BE49-F238E27FC236}">
                  <a16:creationId xmlns:a16="http://schemas.microsoft.com/office/drawing/2014/main" id="{079A0B9B-D945-4342-B4E7-3574680AEB75}"/>
                </a:ext>
              </a:extLst>
            </p:cNvPr>
            <p:cNvSpPr/>
            <p:nvPr/>
          </p:nvSpPr>
          <p:spPr bwMode="auto">
            <a:xfrm>
              <a:off x="10109201" y="5081587"/>
              <a:ext cx="130175" cy="73025"/>
            </a:xfrm>
            <a:custGeom>
              <a:avLst/>
              <a:gdLst>
                <a:gd name="T0" fmla="*/ 0 w 96"/>
                <a:gd name="T1" fmla="*/ 11 h 55"/>
                <a:gd name="T2" fmla="*/ 96 w 96"/>
                <a:gd name="T3" fmla="*/ 7 h 55"/>
                <a:gd name="T4" fmla="*/ 0 w 96"/>
                <a:gd name="T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55">
                  <a:moveTo>
                    <a:pt x="0" y="11"/>
                  </a:moveTo>
                  <a:cubicBezTo>
                    <a:pt x="17" y="30"/>
                    <a:pt x="82" y="55"/>
                    <a:pt x="96" y="7"/>
                  </a:cubicBezTo>
                  <a:cubicBezTo>
                    <a:pt x="83" y="0"/>
                    <a:pt x="23" y="5"/>
                    <a:pt x="0" y="11"/>
                  </a:cubicBezTo>
                  <a:close/>
                </a:path>
              </a:pathLst>
            </a:custGeom>
            <a:solidFill>
              <a:srgbClr val="7895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3" name="Freeform 132">
              <a:extLst>
                <a:ext uri="{FF2B5EF4-FFF2-40B4-BE49-F238E27FC236}">
                  <a16:creationId xmlns:a16="http://schemas.microsoft.com/office/drawing/2014/main" id="{B6E5E9C5-BD51-47BE-A77F-3B41E0B2AA43}"/>
                </a:ext>
              </a:extLst>
            </p:cNvPr>
            <p:cNvSpPr/>
            <p:nvPr/>
          </p:nvSpPr>
          <p:spPr bwMode="auto">
            <a:xfrm>
              <a:off x="10109201" y="5062537"/>
              <a:ext cx="131763" cy="52388"/>
            </a:xfrm>
            <a:custGeom>
              <a:avLst/>
              <a:gdLst>
                <a:gd name="T0" fmla="*/ 96 w 98"/>
                <a:gd name="T1" fmla="*/ 18 h 38"/>
                <a:gd name="T2" fmla="*/ 77 w 98"/>
                <a:gd name="T3" fmla="*/ 16 h 38"/>
                <a:gd name="T4" fmla="*/ 54 w 98"/>
                <a:gd name="T5" fmla="*/ 1 h 38"/>
                <a:gd name="T6" fmla="*/ 71 w 98"/>
                <a:gd name="T7" fmla="*/ 17 h 38"/>
                <a:gd name="T8" fmla="*/ 52 w 98"/>
                <a:gd name="T9" fmla="*/ 17 h 38"/>
                <a:gd name="T10" fmla="*/ 35 w 98"/>
                <a:gd name="T11" fmla="*/ 4 h 38"/>
                <a:gd name="T12" fmla="*/ 47 w 98"/>
                <a:gd name="T13" fmla="*/ 18 h 38"/>
                <a:gd name="T14" fmla="*/ 0 w 98"/>
                <a:gd name="T15" fmla="*/ 24 h 38"/>
                <a:gd name="T16" fmla="*/ 47 w 98"/>
                <a:gd name="T17" fmla="*/ 21 h 38"/>
                <a:gd name="T18" fmla="*/ 30 w 98"/>
                <a:gd name="T19" fmla="*/ 36 h 38"/>
                <a:gd name="T20" fmla="*/ 52 w 98"/>
                <a:gd name="T21" fmla="*/ 21 h 38"/>
                <a:gd name="T22" fmla="*/ 74 w 98"/>
                <a:gd name="T23" fmla="*/ 21 h 38"/>
                <a:gd name="T24" fmla="*/ 60 w 98"/>
                <a:gd name="T25" fmla="*/ 38 h 38"/>
                <a:gd name="T26" fmla="*/ 79 w 98"/>
                <a:gd name="T27" fmla="*/ 21 h 38"/>
                <a:gd name="T28" fmla="*/ 95 w 98"/>
                <a:gd name="T29" fmla="*/ 22 h 38"/>
                <a:gd name="T30" fmla="*/ 96 w 98"/>
                <a:gd name="T31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38">
                  <a:moveTo>
                    <a:pt x="96" y="18"/>
                  </a:moveTo>
                  <a:cubicBezTo>
                    <a:pt x="93" y="16"/>
                    <a:pt x="82" y="16"/>
                    <a:pt x="77" y="16"/>
                  </a:cubicBezTo>
                  <a:cubicBezTo>
                    <a:pt x="75" y="12"/>
                    <a:pt x="66" y="0"/>
                    <a:pt x="54" y="1"/>
                  </a:cubicBezTo>
                  <a:cubicBezTo>
                    <a:pt x="59" y="1"/>
                    <a:pt x="72" y="12"/>
                    <a:pt x="71" y="17"/>
                  </a:cubicBezTo>
                  <a:cubicBezTo>
                    <a:pt x="67" y="16"/>
                    <a:pt x="53" y="17"/>
                    <a:pt x="52" y="17"/>
                  </a:cubicBezTo>
                  <a:cubicBezTo>
                    <a:pt x="51" y="15"/>
                    <a:pt x="45" y="7"/>
                    <a:pt x="35" y="4"/>
                  </a:cubicBezTo>
                  <a:cubicBezTo>
                    <a:pt x="40" y="7"/>
                    <a:pt x="46" y="14"/>
                    <a:pt x="47" y="18"/>
                  </a:cubicBezTo>
                  <a:cubicBezTo>
                    <a:pt x="45" y="17"/>
                    <a:pt x="8" y="20"/>
                    <a:pt x="0" y="24"/>
                  </a:cubicBezTo>
                  <a:cubicBezTo>
                    <a:pt x="9" y="23"/>
                    <a:pt x="46" y="20"/>
                    <a:pt x="47" y="21"/>
                  </a:cubicBezTo>
                  <a:cubicBezTo>
                    <a:pt x="48" y="23"/>
                    <a:pt x="35" y="33"/>
                    <a:pt x="30" y="36"/>
                  </a:cubicBezTo>
                  <a:cubicBezTo>
                    <a:pt x="35" y="35"/>
                    <a:pt x="47" y="26"/>
                    <a:pt x="52" y="21"/>
                  </a:cubicBezTo>
                  <a:cubicBezTo>
                    <a:pt x="55" y="20"/>
                    <a:pt x="73" y="19"/>
                    <a:pt x="74" y="21"/>
                  </a:cubicBezTo>
                  <a:cubicBezTo>
                    <a:pt x="75" y="22"/>
                    <a:pt x="65" y="34"/>
                    <a:pt x="60" y="38"/>
                  </a:cubicBezTo>
                  <a:cubicBezTo>
                    <a:pt x="67" y="36"/>
                    <a:pt x="75" y="25"/>
                    <a:pt x="79" y="21"/>
                  </a:cubicBezTo>
                  <a:cubicBezTo>
                    <a:pt x="82" y="19"/>
                    <a:pt x="94" y="21"/>
                    <a:pt x="95" y="22"/>
                  </a:cubicBezTo>
                  <a:cubicBezTo>
                    <a:pt x="97" y="21"/>
                    <a:pt x="98" y="20"/>
                    <a:pt x="96" y="18"/>
                  </a:cubicBezTo>
                  <a:close/>
                </a:path>
              </a:pathLst>
            </a:custGeom>
            <a:solidFill>
              <a:srgbClr val="006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4" name="Freeform 133">
              <a:extLst>
                <a:ext uri="{FF2B5EF4-FFF2-40B4-BE49-F238E27FC236}">
                  <a16:creationId xmlns:a16="http://schemas.microsoft.com/office/drawing/2014/main" id="{6C289562-E253-4A51-B48B-DEC200E04E7E}"/>
                </a:ext>
              </a:extLst>
            </p:cNvPr>
            <p:cNvSpPr/>
            <p:nvPr/>
          </p:nvSpPr>
          <p:spPr bwMode="auto">
            <a:xfrm>
              <a:off x="10096501" y="4660900"/>
              <a:ext cx="142875" cy="74613"/>
            </a:xfrm>
            <a:custGeom>
              <a:avLst/>
              <a:gdLst>
                <a:gd name="T0" fmla="*/ 0 w 105"/>
                <a:gd name="T1" fmla="*/ 37 h 56"/>
                <a:gd name="T2" fmla="*/ 95 w 105"/>
                <a:gd name="T3" fmla="*/ 52 h 56"/>
                <a:gd name="T4" fmla="*/ 0 w 105"/>
                <a:gd name="T5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56">
                  <a:moveTo>
                    <a:pt x="0" y="37"/>
                  </a:moveTo>
                  <a:cubicBezTo>
                    <a:pt x="9" y="42"/>
                    <a:pt x="73" y="56"/>
                    <a:pt x="95" y="52"/>
                  </a:cubicBezTo>
                  <a:cubicBezTo>
                    <a:pt x="105" y="13"/>
                    <a:pt x="49" y="0"/>
                    <a:pt x="0" y="37"/>
                  </a:cubicBezTo>
                  <a:close/>
                </a:path>
              </a:pathLst>
            </a:custGeom>
            <a:solidFill>
              <a:srgbClr val="B0C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5" name="Freeform 134">
              <a:extLst>
                <a:ext uri="{FF2B5EF4-FFF2-40B4-BE49-F238E27FC236}">
                  <a16:creationId xmlns:a16="http://schemas.microsoft.com/office/drawing/2014/main" id="{47E2AA47-66CE-4598-9D9D-88FDB92ED9AD}"/>
                </a:ext>
              </a:extLst>
            </p:cNvPr>
            <p:cNvSpPr/>
            <p:nvPr/>
          </p:nvSpPr>
          <p:spPr bwMode="auto">
            <a:xfrm>
              <a:off x="10096501" y="4706937"/>
              <a:ext cx="128588" cy="82550"/>
            </a:xfrm>
            <a:custGeom>
              <a:avLst/>
              <a:gdLst>
                <a:gd name="T0" fmla="*/ 0 w 95"/>
                <a:gd name="T1" fmla="*/ 2 h 61"/>
                <a:gd name="T2" fmla="*/ 95 w 95"/>
                <a:gd name="T3" fmla="*/ 17 h 61"/>
                <a:gd name="T4" fmla="*/ 0 w 95"/>
                <a:gd name="T5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61">
                  <a:moveTo>
                    <a:pt x="0" y="2"/>
                  </a:moveTo>
                  <a:cubicBezTo>
                    <a:pt x="13" y="24"/>
                    <a:pt x="72" y="61"/>
                    <a:pt x="95" y="17"/>
                  </a:cubicBezTo>
                  <a:cubicBezTo>
                    <a:pt x="83" y="7"/>
                    <a:pt x="24" y="0"/>
                    <a:pt x="0" y="2"/>
                  </a:cubicBezTo>
                  <a:close/>
                </a:path>
              </a:pathLst>
            </a:custGeom>
            <a:solidFill>
              <a:srgbClr val="7895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6" name="Freeform 135">
              <a:extLst>
                <a:ext uri="{FF2B5EF4-FFF2-40B4-BE49-F238E27FC236}">
                  <a16:creationId xmlns:a16="http://schemas.microsoft.com/office/drawing/2014/main" id="{5D1DC57D-F850-4B72-A940-D2858CF6F153}"/>
                </a:ext>
              </a:extLst>
            </p:cNvPr>
            <p:cNvSpPr/>
            <p:nvPr/>
          </p:nvSpPr>
          <p:spPr bwMode="auto">
            <a:xfrm>
              <a:off x="10096501" y="4691062"/>
              <a:ext cx="131763" cy="52388"/>
            </a:xfrm>
            <a:custGeom>
              <a:avLst/>
              <a:gdLst>
                <a:gd name="T0" fmla="*/ 77 w 97"/>
                <a:gd name="T1" fmla="*/ 21 h 39"/>
                <a:gd name="T2" fmla="*/ 58 w 97"/>
                <a:gd name="T3" fmla="*/ 1 h 39"/>
                <a:gd name="T4" fmla="*/ 71 w 97"/>
                <a:gd name="T5" fmla="*/ 20 h 39"/>
                <a:gd name="T6" fmla="*/ 52 w 97"/>
                <a:gd name="T7" fmla="*/ 17 h 39"/>
                <a:gd name="T8" fmla="*/ 38 w 97"/>
                <a:gd name="T9" fmla="*/ 0 h 39"/>
                <a:gd name="T10" fmla="*/ 48 w 97"/>
                <a:gd name="T11" fmla="*/ 16 h 39"/>
                <a:gd name="T12" fmla="*/ 0 w 97"/>
                <a:gd name="T13" fmla="*/ 14 h 39"/>
                <a:gd name="T14" fmla="*/ 47 w 97"/>
                <a:gd name="T15" fmla="*/ 20 h 39"/>
                <a:gd name="T16" fmla="*/ 27 w 97"/>
                <a:gd name="T17" fmla="*/ 31 h 39"/>
                <a:gd name="T18" fmla="*/ 52 w 97"/>
                <a:gd name="T19" fmla="*/ 21 h 39"/>
                <a:gd name="T20" fmla="*/ 73 w 97"/>
                <a:gd name="T21" fmla="*/ 25 h 39"/>
                <a:gd name="T22" fmla="*/ 57 w 97"/>
                <a:gd name="T23" fmla="*/ 39 h 39"/>
                <a:gd name="T24" fmla="*/ 78 w 97"/>
                <a:gd name="T25" fmla="*/ 26 h 39"/>
                <a:gd name="T26" fmla="*/ 94 w 97"/>
                <a:gd name="T27" fmla="*/ 30 h 39"/>
                <a:gd name="T28" fmla="*/ 95 w 97"/>
                <a:gd name="T29" fmla="*/ 26 h 39"/>
                <a:gd name="T30" fmla="*/ 77 w 97"/>
                <a:gd name="T31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39">
                  <a:moveTo>
                    <a:pt x="77" y="21"/>
                  </a:moveTo>
                  <a:cubicBezTo>
                    <a:pt x="76" y="17"/>
                    <a:pt x="69" y="3"/>
                    <a:pt x="58" y="1"/>
                  </a:cubicBezTo>
                  <a:cubicBezTo>
                    <a:pt x="62" y="2"/>
                    <a:pt x="73" y="16"/>
                    <a:pt x="71" y="20"/>
                  </a:cubicBezTo>
                  <a:cubicBezTo>
                    <a:pt x="68" y="19"/>
                    <a:pt x="54" y="17"/>
                    <a:pt x="52" y="17"/>
                  </a:cubicBezTo>
                  <a:cubicBezTo>
                    <a:pt x="52" y="15"/>
                    <a:pt x="47" y="5"/>
                    <a:pt x="38" y="0"/>
                  </a:cubicBezTo>
                  <a:cubicBezTo>
                    <a:pt x="43" y="5"/>
                    <a:pt x="48" y="12"/>
                    <a:pt x="48" y="16"/>
                  </a:cubicBezTo>
                  <a:cubicBezTo>
                    <a:pt x="46" y="15"/>
                    <a:pt x="9" y="12"/>
                    <a:pt x="0" y="14"/>
                  </a:cubicBezTo>
                  <a:cubicBezTo>
                    <a:pt x="9" y="14"/>
                    <a:pt x="46" y="18"/>
                    <a:pt x="47" y="20"/>
                  </a:cubicBezTo>
                  <a:cubicBezTo>
                    <a:pt x="47" y="22"/>
                    <a:pt x="33" y="29"/>
                    <a:pt x="27" y="31"/>
                  </a:cubicBezTo>
                  <a:cubicBezTo>
                    <a:pt x="32" y="32"/>
                    <a:pt x="46" y="25"/>
                    <a:pt x="52" y="21"/>
                  </a:cubicBezTo>
                  <a:cubicBezTo>
                    <a:pt x="55" y="20"/>
                    <a:pt x="72" y="23"/>
                    <a:pt x="73" y="25"/>
                  </a:cubicBezTo>
                  <a:cubicBezTo>
                    <a:pt x="74" y="26"/>
                    <a:pt x="62" y="36"/>
                    <a:pt x="57" y="39"/>
                  </a:cubicBezTo>
                  <a:cubicBezTo>
                    <a:pt x="63" y="38"/>
                    <a:pt x="74" y="30"/>
                    <a:pt x="78" y="26"/>
                  </a:cubicBezTo>
                  <a:cubicBezTo>
                    <a:pt x="81" y="25"/>
                    <a:pt x="93" y="29"/>
                    <a:pt x="94" y="30"/>
                  </a:cubicBezTo>
                  <a:cubicBezTo>
                    <a:pt x="96" y="30"/>
                    <a:pt x="97" y="29"/>
                    <a:pt x="95" y="26"/>
                  </a:cubicBezTo>
                  <a:cubicBezTo>
                    <a:pt x="93" y="23"/>
                    <a:pt x="82" y="22"/>
                    <a:pt x="77" y="21"/>
                  </a:cubicBezTo>
                  <a:close/>
                </a:path>
              </a:pathLst>
            </a:custGeom>
            <a:solidFill>
              <a:srgbClr val="006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7" name="Freeform 136">
              <a:extLst>
                <a:ext uri="{FF2B5EF4-FFF2-40B4-BE49-F238E27FC236}">
                  <a16:creationId xmlns:a16="http://schemas.microsoft.com/office/drawing/2014/main" id="{8E8BC32A-87E0-4B6E-9DFB-F32C43884E71}"/>
                </a:ext>
              </a:extLst>
            </p:cNvPr>
            <p:cNvSpPr/>
            <p:nvPr/>
          </p:nvSpPr>
          <p:spPr bwMode="auto">
            <a:xfrm>
              <a:off x="10393363" y="5319712"/>
              <a:ext cx="119063" cy="71438"/>
            </a:xfrm>
            <a:custGeom>
              <a:avLst/>
              <a:gdLst>
                <a:gd name="T0" fmla="*/ 0 w 89"/>
                <a:gd name="T1" fmla="*/ 17 h 53"/>
                <a:gd name="T2" fmla="*/ 71 w 89"/>
                <a:gd name="T3" fmla="*/ 53 h 53"/>
                <a:gd name="T4" fmla="*/ 0 w 89"/>
                <a:gd name="T5" fmla="*/ 1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53">
                  <a:moveTo>
                    <a:pt x="0" y="17"/>
                  </a:moveTo>
                  <a:cubicBezTo>
                    <a:pt x="5" y="24"/>
                    <a:pt x="52" y="51"/>
                    <a:pt x="71" y="53"/>
                  </a:cubicBezTo>
                  <a:cubicBezTo>
                    <a:pt x="89" y="25"/>
                    <a:pt x="48" y="0"/>
                    <a:pt x="0" y="17"/>
                  </a:cubicBezTo>
                  <a:close/>
                </a:path>
              </a:pathLst>
            </a:custGeom>
            <a:solidFill>
              <a:srgbClr val="D8F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8" name="Freeform 137">
              <a:extLst>
                <a:ext uri="{FF2B5EF4-FFF2-40B4-BE49-F238E27FC236}">
                  <a16:creationId xmlns:a16="http://schemas.microsoft.com/office/drawing/2014/main" id="{F9D56EE6-3689-48D5-8B6B-20554779C7C5}"/>
                </a:ext>
              </a:extLst>
            </p:cNvPr>
            <p:cNvSpPr/>
            <p:nvPr/>
          </p:nvSpPr>
          <p:spPr bwMode="auto">
            <a:xfrm>
              <a:off x="10393363" y="5341937"/>
              <a:ext cx="95250" cy="88900"/>
            </a:xfrm>
            <a:custGeom>
              <a:avLst/>
              <a:gdLst>
                <a:gd name="T0" fmla="*/ 0 w 71"/>
                <a:gd name="T1" fmla="*/ 0 h 66"/>
                <a:gd name="T2" fmla="*/ 71 w 71"/>
                <a:gd name="T3" fmla="*/ 36 h 66"/>
                <a:gd name="T4" fmla="*/ 0 w 71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66">
                  <a:moveTo>
                    <a:pt x="0" y="0"/>
                  </a:moveTo>
                  <a:cubicBezTo>
                    <a:pt x="5" y="21"/>
                    <a:pt x="42" y="66"/>
                    <a:pt x="71" y="36"/>
                  </a:cubicBezTo>
                  <a:cubicBezTo>
                    <a:pt x="64" y="26"/>
                    <a:pt x="19" y="5"/>
                    <a:pt x="0" y="0"/>
                  </a:cubicBezTo>
                  <a:close/>
                </a:path>
              </a:pathLst>
            </a:custGeom>
            <a:solidFill>
              <a:srgbClr val="8EC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9" name="Freeform 138">
              <a:extLst>
                <a:ext uri="{FF2B5EF4-FFF2-40B4-BE49-F238E27FC236}">
                  <a16:creationId xmlns:a16="http://schemas.microsoft.com/office/drawing/2014/main" id="{A1F836F5-1EE1-47EE-B6F0-306820BE7968}"/>
                </a:ext>
              </a:extLst>
            </p:cNvPr>
            <p:cNvSpPr/>
            <p:nvPr/>
          </p:nvSpPr>
          <p:spPr bwMode="auto">
            <a:xfrm>
              <a:off x="10393363" y="5340350"/>
              <a:ext cx="96838" cy="52388"/>
            </a:xfrm>
            <a:custGeom>
              <a:avLst/>
              <a:gdLst>
                <a:gd name="T0" fmla="*/ 72 w 72"/>
                <a:gd name="T1" fmla="*/ 35 h 38"/>
                <a:gd name="T2" fmla="*/ 59 w 72"/>
                <a:gd name="T3" fmla="*/ 26 h 38"/>
                <a:gd name="T4" fmla="*/ 49 w 72"/>
                <a:gd name="T5" fmla="*/ 6 h 38"/>
                <a:gd name="T6" fmla="*/ 54 w 72"/>
                <a:gd name="T7" fmla="*/ 25 h 38"/>
                <a:gd name="T8" fmla="*/ 40 w 72"/>
                <a:gd name="T9" fmla="*/ 17 h 38"/>
                <a:gd name="T10" fmla="*/ 33 w 72"/>
                <a:gd name="T11" fmla="*/ 0 h 38"/>
                <a:gd name="T12" fmla="*/ 37 w 72"/>
                <a:gd name="T13" fmla="*/ 15 h 38"/>
                <a:gd name="T14" fmla="*/ 0 w 72"/>
                <a:gd name="T15" fmla="*/ 1 h 38"/>
                <a:gd name="T16" fmla="*/ 35 w 72"/>
                <a:gd name="T17" fmla="*/ 18 h 38"/>
                <a:gd name="T18" fmla="*/ 17 w 72"/>
                <a:gd name="T19" fmla="*/ 22 h 38"/>
                <a:gd name="T20" fmla="*/ 39 w 72"/>
                <a:gd name="T21" fmla="*/ 20 h 38"/>
                <a:gd name="T22" fmla="*/ 55 w 72"/>
                <a:gd name="T23" fmla="*/ 29 h 38"/>
                <a:gd name="T24" fmla="*/ 38 w 72"/>
                <a:gd name="T25" fmla="*/ 36 h 38"/>
                <a:gd name="T26" fmla="*/ 58 w 72"/>
                <a:gd name="T27" fmla="*/ 31 h 38"/>
                <a:gd name="T28" fmla="*/ 70 w 72"/>
                <a:gd name="T29" fmla="*/ 38 h 38"/>
                <a:gd name="T30" fmla="*/ 72 w 72"/>
                <a:gd name="T31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38">
                  <a:moveTo>
                    <a:pt x="72" y="35"/>
                  </a:moveTo>
                  <a:cubicBezTo>
                    <a:pt x="71" y="33"/>
                    <a:pt x="63" y="28"/>
                    <a:pt x="59" y="26"/>
                  </a:cubicBezTo>
                  <a:cubicBezTo>
                    <a:pt x="59" y="23"/>
                    <a:pt x="57" y="10"/>
                    <a:pt x="49" y="6"/>
                  </a:cubicBezTo>
                  <a:cubicBezTo>
                    <a:pt x="52" y="8"/>
                    <a:pt x="57" y="21"/>
                    <a:pt x="54" y="25"/>
                  </a:cubicBezTo>
                  <a:cubicBezTo>
                    <a:pt x="52" y="22"/>
                    <a:pt x="41" y="18"/>
                    <a:pt x="40" y="17"/>
                  </a:cubicBezTo>
                  <a:cubicBezTo>
                    <a:pt x="40" y="15"/>
                    <a:pt x="39" y="7"/>
                    <a:pt x="33" y="0"/>
                  </a:cubicBezTo>
                  <a:cubicBezTo>
                    <a:pt x="36" y="5"/>
                    <a:pt x="38" y="12"/>
                    <a:pt x="37" y="15"/>
                  </a:cubicBezTo>
                  <a:cubicBezTo>
                    <a:pt x="36" y="14"/>
                    <a:pt x="7" y="2"/>
                    <a:pt x="0" y="1"/>
                  </a:cubicBezTo>
                  <a:cubicBezTo>
                    <a:pt x="7" y="4"/>
                    <a:pt x="35" y="16"/>
                    <a:pt x="35" y="18"/>
                  </a:cubicBezTo>
                  <a:cubicBezTo>
                    <a:pt x="35" y="19"/>
                    <a:pt x="22" y="21"/>
                    <a:pt x="17" y="22"/>
                  </a:cubicBezTo>
                  <a:cubicBezTo>
                    <a:pt x="20" y="23"/>
                    <a:pt x="33" y="22"/>
                    <a:pt x="39" y="20"/>
                  </a:cubicBezTo>
                  <a:cubicBezTo>
                    <a:pt x="41" y="20"/>
                    <a:pt x="54" y="27"/>
                    <a:pt x="55" y="29"/>
                  </a:cubicBezTo>
                  <a:cubicBezTo>
                    <a:pt x="55" y="30"/>
                    <a:pt x="43" y="35"/>
                    <a:pt x="38" y="36"/>
                  </a:cubicBezTo>
                  <a:cubicBezTo>
                    <a:pt x="43" y="37"/>
                    <a:pt x="54" y="33"/>
                    <a:pt x="58" y="31"/>
                  </a:cubicBezTo>
                  <a:cubicBezTo>
                    <a:pt x="61" y="31"/>
                    <a:pt x="69" y="37"/>
                    <a:pt x="70" y="38"/>
                  </a:cubicBezTo>
                  <a:cubicBezTo>
                    <a:pt x="71" y="38"/>
                    <a:pt x="72" y="38"/>
                    <a:pt x="72" y="35"/>
                  </a:cubicBezTo>
                  <a:close/>
                </a:path>
              </a:pathLst>
            </a:custGeom>
            <a:solidFill>
              <a:srgbClr val="518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0" name="Freeform 139">
              <a:extLst>
                <a:ext uri="{FF2B5EF4-FFF2-40B4-BE49-F238E27FC236}">
                  <a16:creationId xmlns:a16="http://schemas.microsoft.com/office/drawing/2014/main" id="{BAB5A038-EBC3-418E-A65B-682C24E4642B}"/>
                </a:ext>
              </a:extLst>
            </p:cNvPr>
            <p:cNvSpPr/>
            <p:nvPr/>
          </p:nvSpPr>
          <p:spPr bwMode="auto">
            <a:xfrm>
              <a:off x="11812588" y="5719762"/>
              <a:ext cx="112713" cy="58738"/>
            </a:xfrm>
            <a:custGeom>
              <a:avLst/>
              <a:gdLst>
                <a:gd name="T0" fmla="*/ 0 w 84"/>
                <a:gd name="T1" fmla="*/ 36 h 44"/>
                <a:gd name="T2" fmla="*/ 80 w 84"/>
                <a:gd name="T3" fmla="*/ 38 h 44"/>
                <a:gd name="T4" fmla="*/ 0 w 84"/>
                <a:gd name="T5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44">
                  <a:moveTo>
                    <a:pt x="0" y="36"/>
                  </a:moveTo>
                  <a:cubicBezTo>
                    <a:pt x="7" y="39"/>
                    <a:pt x="62" y="44"/>
                    <a:pt x="80" y="38"/>
                  </a:cubicBezTo>
                  <a:cubicBezTo>
                    <a:pt x="84" y="5"/>
                    <a:pt x="36" y="0"/>
                    <a:pt x="0" y="36"/>
                  </a:cubicBezTo>
                  <a:close/>
                </a:path>
              </a:pathLst>
            </a:custGeom>
            <a:solidFill>
              <a:srgbClr val="D8F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1" name="Freeform 140">
              <a:extLst>
                <a:ext uri="{FF2B5EF4-FFF2-40B4-BE49-F238E27FC236}">
                  <a16:creationId xmlns:a16="http://schemas.microsoft.com/office/drawing/2014/main" id="{9045A47B-54B2-4840-BBE9-2CED8DC434D2}"/>
                </a:ext>
              </a:extLst>
            </p:cNvPr>
            <p:cNvSpPr/>
            <p:nvPr/>
          </p:nvSpPr>
          <p:spPr bwMode="auto">
            <a:xfrm>
              <a:off x="11812588" y="5761037"/>
              <a:ext cx="107950" cy="61913"/>
            </a:xfrm>
            <a:custGeom>
              <a:avLst/>
              <a:gdLst>
                <a:gd name="T0" fmla="*/ 0 w 80"/>
                <a:gd name="T1" fmla="*/ 5 h 46"/>
                <a:gd name="T2" fmla="*/ 80 w 80"/>
                <a:gd name="T3" fmla="*/ 7 h 46"/>
                <a:gd name="T4" fmla="*/ 0 w 80"/>
                <a:gd name="T5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46">
                  <a:moveTo>
                    <a:pt x="0" y="5"/>
                  </a:moveTo>
                  <a:cubicBezTo>
                    <a:pt x="13" y="21"/>
                    <a:pt x="66" y="46"/>
                    <a:pt x="80" y="7"/>
                  </a:cubicBezTo>
                  <a:cubicBezTo>
                    <a:pt x="69" y="0"/>
                    <a:pt x="20" y="1"/>
                    <a:pt x="0" y="5"/>
                  </a:cubicBezTo>
                  <a:close/>
                </a:path>
              </a:pathLst>
            </a:custGeom>
            <a:solidFill>
              <a:srgbClr val="8EC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2" name="Freeform 141">
              <a:extLst>
                <a:ext uri="{FF2B5EF4-FFF2-40B4-BE49-F238E27FC236}">
                  <a16:creationId xmlns:a16="http://schemas.microsoft.com/office/drawing/2014/main" id="{4720A070-BFED-494B-AE0C-EA0AF70FC3F1}"/>
                </a:ext>
              </a:extLst>
            </p:cNvPr>
            <p:cNvSpPr/>
            <p:nvPr/>
          </p:nvSpPr>
          <p:spPr bwMode="auto">
            <a:xfrm>
              <a:off x="11812588" y="5745162"/>
              <a:ext cx="109538" cy="42863"/>
            </a:xfrm>
            <a:custGeom>
              <a:avLst/>
              <a:gdLst>
                <a:gd name="T0" fmla="*/ 80 w 81"/>
                <a:gd name="T1" fmla="*/ 17 h 32"/>
                <a:gd name="T2" fmla="*/ 64 w 81"/>
                <a:gd name="T3" fmla="*/ 14 h 32"/>
                <a:gd name="T4" fmla="*/ 46 w 81"/>
                <a:gd name="T5" fmla="*/ 0 h 32"/>
                <a:gd name="T6" fmla="*/ 59 w 81"/>
                <a:gd name="T7" fmla="*/ 15 h 32"/>
                <a:gd name="T8" fmla="*/ 43 w 81"/>
                <a:gd name="T9" fmla="*/ 14 h 32"/>
                <a:gd name="T10" fmla="*/ 30 w 81"/>
                <a:gd name="T11" fmla="*/ 2 h 32"/>
                <a:gd name="T12" fmla="*/ 39 w 81"/>
                <a:gd name="T13" fmla="*/ 14 h 32"/>
                <a:gd name="T14" fmla="*/ 0 w 81"/>
                <a:gd name="T15" fmla="*/ 17 h 32"/>
                <a:gd name="T16" fmla="*/ 39 w 81"/>
                <a:gd name="T17" fmla="*/ 17 h 32"/>
                <a:gd name="T18" fmla="*/ 24 w 81"/>
                <a:gd name="T19" fmla="*/ 28 h 32"/>
                <a:gd name="T20" fmla="*/ 43 w 81"/>
                <a:gd name="T21" fmla="*/ 17 h 32"/>
                <a:gd name="T22" fmla="*/ 62 w 81"/>
                <a:gd name="T23" fmla="*/ 18 h 32"/>
                <a:gd name="T24" fmla="*/ 49 w 81"/>
                <a:gd name="T25" fmla="*/ 32 h 32"/>
                <a:gd name="T26" fmla="*/ 65 w 81"/>
                <a:gd name="T27" fmla="*/ 18 h 32"/>
                <a:gd name="T28" fmla="*/ 79 w 81"/>
                <a:gd name="T29" fmla="*/ 21 h 32"/>
                <a:gd name="T30" fmla="*/ 80 w 81"/>
                <a:gd name="T3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32">
                  <a:moveTo>
                    <a:pt x="80" y="17"/>
                  </a:moveTo>
                  <a:cubicBezTo>
                    <a:pt x="78" y="15"/>
                    <a:pt x="68" y="15"/>
                    <a:pt x="64" y="14"/>
                  </a:cubicBezTo>
                  <a:cubicBezTo>
                    <a:pt x="63" y="11"/>
                    <a:pt x="56" y="0"/>
                    <a:pt x="46" y="0"/>
                  </a:cubicBezTo>
                  <a:cubicBezTo>
                    <a:pt x="50" y="1"/>
                    <a:pt x="61" y="11"/>
                    <a:pt x="59" y="15"/>
                  </a:cubicBezTo>
                  <a:cubicBezTo>
                    <a:pt x="56" y="14"/>
                    <a:pt x="44" y="14"/>
                    <a:pt x="43" y="14"/>
                  </a:cubicBezTo>
                  <a:cubicBezTo>
                    <a:pt x="43" y="12"/>
                    <a:pt x="38" y="5"/>
                    <a:pt x="30" y="2"/>
                  </a:cubicBezTo>
                  <a:cubicBezTo>
                    <a:pt x="34" y="5"/>
                    <a:pt x="39" y="11"/>
                    <a:pt x="39" y="14"/>
                  </a:cubicBezTo>
                  <a:cubicBezTo>
                    <a:pt x="38" y="13"/>
                    <a:pt x="7" y="14"/>
                    <a:pt x="0" y="17"/>
                  </a:cubicBezTo>
                  <a:cubicBezTo>
                    <a:pt x="7" y="16"/>
                    <a:pt x="38" y="16"/>
                    <a:pt x="39" y="17"/>
                  </a:cubicBezTo>
                  <a:cubicBezTo>
                    <a:pt x="40" y="18"/>
                    <a:pt x="28" y="26"/>
                    <a:pt x="24" y="28"/>
                  </a:cubicBezTo>
                  <a:cubicBezTo>
                    <a:pt x="28" y="28"/>
                    <a:pt x="39" y="21"/>
                    <a:pt x="43" y="17"/>
                  </a:cubicBezTo>
                  <a:cubicBezTo>
                    <a:pt x="46" y="16"/>
                    <a:pt x="61" y="17"/>
                    <a:pt x="62" y="18"/>
                  </a:cubicBezTo>
                  <a:cubicBezTo>
                    <a:pt x="63" y="19"/>
                    <a:pt x="54" y="29"/>
                    <a:pt x="49" y="32"/>
                  </a:cubicBezTo>
                  <a:cubicBezTo>
                    <a:pt x="55" y="30"/>
                    <a:pt x="63" y="22"/>
                    <a:pt x="65" y="18"/>
                  </a:cubicBezTo>
                  <a:cubicBezTo>
                    <a:pt x="68" y="17"/>
                    <a:pt x="78" y="20"/>
                    <a:pt x="79" y="21"/>
                  </a:cubicBezTo>
                  <a:cubicBezTo>
                    <a:pt x="81" y="20"/>
                    <a:pt x="81" y="19"/>
                    <a:pt x="80" y="17"/>
                  </a:cubicBezTo>
                  <a:close/>
                </a:path>
              </a:pathLst>
            </a:custGeom>
            <a:solidFill>
              <a:srgbClr val="518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3" name="Freeform 142">
              <a:extLst>
                <a:ext uri="{FF2B5EF4-FFF2-40B4-BE49-F238E27FC236}">
                  <a16:creationId xmlns:a16="http://schemas.microsoft.com/office/drawing/2014/main" id="{E46FDE9B-E593-465C-8399-856C631E4495}"/>
                </a:ext>
              </a:extLst>
            </p:cNvPr>
            <p:cNvSpPr/>
            <p:nvPr/>
          </p:nvSpPr>
          <p:spPr bwMode="auto">
            <a:xfrm>
              <a:off x="9998076" y="4881562"/>
              <a:ext cx="111125" cy="58738"/>
            </a:xfrm>
            <a:custGeom>
              <a:avLst/>
              <a:gdLst>
                <a:gd name="T0" fmla="*/ 0 w 82"/>
                <a:gd name="T1" fmla="*/ 37 h 43"/>
                <a:gd name="T2" fmla="*/ 80 w 82"/>
                <a:gd name="T3" fmla="*/ 36 h 43"/>
                <a:gd name="T4" fmla="*/ 0 w 82"/>
                <a:gd name="T5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43">
                  <a:moveTo>
                    <a:pt x="0" y="37"/>
                  </a:moveTo>
                  <a:cubicBezTo>
                    <a:pt x="7" y="40"/>
                    <a:pt x="62" y="43"/>
                    <a:pt x="80" y="36"/>
                  </a:cubicBezTo>
                  <a:cubicBezTo>
                    <a:pt x="82" y="2"/>
                    <a:pt x="35" y="0"/>
                    <a:pt x="0" y="37"/>
                  </a:cubicBezTo>
                  <a:close/>
                </a:path>
              </a:pathLst>
            </a:custGeom>
            <a:solidFill>
              <a:srgbClr val="D8F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4" name="Freeform 143">
              <a:extLst>
                <a:ext uri="{FF2B5EF4-FFF2-40B4-BE49-F238E27FC236}">
                  <a16:creationId xmlns:a16="http://schemas.microsoft.com/office/drawing/2014/main" id="{AFEA0194-45B2-4406-B233-62EF1FCA2E1A}"/>
                </a:ext>
              </a:extLst>
            </p:cNvPr>
            <p:cNvSpPr/>
            <p:nvPr/>
          </p:nvSpPr>
          <p:spPr bwMode="auto">
            <a:xfrm>
              <a:off x="9998076" y="4922837"/>
              <a:ext cx="107950" cy="60325"/>
            </a:xfrm>
            <a:custGeom>
              <a:avLst/>
              <a:gdLst>
                <a:gd name="T0" fmla="*/ 0 w 80"/>
                <a:gd name="T1" fmla="*/ 7 h 45"/>
                <a:gd name="T2" fmla="*/ 80 w 80"/>
                <a:gd name="T3" fmla="*/ 6 h 45"/>
                <a:gd name="T4" fmla="*/ 0 w 80"/>
                <a:gd name="T5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45">
                  <a:moveTo>
                    <a:pt x="0" y="7"/>
                  </a:moveTo>
                  <a:cubicBezTo>
                    <a:pt x="14" y="23"/>
                    <a:pt x="68" y="45"/>
                    <a:pt x="80" y="6"/>
                  </a:cubicBezTo>
                  <a:cubicBezTo>
                    <a:pt x="69" y="0"/>
                    <a:pt x="19" y="2"/>
                    <a:pt x="0" y="7"/>
                  </a:cubicBezTo>
                  <a:close/>
                </a:path>
              </a:pathLst>
            </a:custGeom>
            <a:solidFill>
              <a:srgbClr val="8EC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5" name="Freeform 144">
              <a:extLst>
                <a:ext uri="{FF2B5EF4-FFF2-40B4-BE49-F238E27FC236}">
                  <a16:creationId xmlns:a16="http://schemas.microsoft.com/office/drawing/2014/main" id="{864EA806-54F1-40D9-BD2E-9398531BC1F7}"/>
                </a:ext>
              </a:extLst>
            </p:cNvPr>
            <p:cNvSpPr/>
            <p:nvPr/>
          </p:nvSpPr>
          <p:spPr bwMode="auto">
            <a:xfrm>
              <a:off x="9998076" y="4906962"/>
              <a:ext cx="109538" cy="42863"/>
            </a:xfrm>
            <a:custGeom>
              <a:avLst/>
              <a:gdLst>
                <a:gd name="T0" fmla="*/ 64 w 81"/>
                <a:gd name="T1" fmla="*/ 14 h 32"/>
                <a:gd name="T2" fmla="*/ 45 w 81"/>
                <a:gd name="T3" fmla="*/ 0 h 32"/>
                <a:gd name="T4" fmla="*/ 59 w 81"/>
                <a:gd name="T5" fmla="*/ 14 h 32"/>
                <a:gd name="T6" fmla="*/ 43 w 81"/>
                <a:gd name="T7" fmla="*/ 14 h 32"/>
                <a:gd name="T8" fmla="*/ 29 w 81"/>
                <a:gd name="T9" fmla="*/ 3 h 32"/>
                <a:gd name="T10" fmla="*/ 39 w 81"/>
                <a:gd name="T11" fmla="*/ 14 h 32"/>
                <a:gd name="T12" fmla="*/ 0 w 81"/>
                <a:gd name="T13" fmla="*/ 19 h 32"/>
                <a:gd name="T14" fmla="*/ 39 w 81"/>
                <a:gd name="T15" fmla="*/ 18 h 32"/>
                <a:gd name="T16" fmla="*/ 24 w 81"/>
                <a:gd name="T17" fmla="*/ 29 h 32"/>
                <a:gd name="T18" fmla="*/ 43 w 81"/>
                <a:gd name="T19" fmla="*/ 17 h 32"/>
                <a:gd name="T20" fmla="*/ 61 w 81"/>
                <a:gd name="T21" fmla="*/ 17 h 32"/>
                <a:gd name="T22" fmla="*/ 50 w 81"/>
                <a:gd name="T23" fmla="*/ 32 h 32"/>
                <a:gd name="T24" fmla="*/ 65 w 81"/>
                <a:gd name="T25" fmla="*/ 18 h 32"/>
                <a:gd name="T26" fmla="*/ 79 w 81"/>
                <a:gd name="T27" fmla="*/ 19 h 32"/>
                <a:gd name="T28" fmla="*/ 80 w 81"/>
                <a:gd name="T29" fmla="*/ 15 h 32"/>
                <a:gd name="T30" fmla="*/ 64 w 81"/>
                <a:gd name="T3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32">
                  <a:moveTo>
                    <a:pt x="64" y="14"/>
                  </a:moveTo>
                  <a:cubicBezTo>
                    <a:pt x="62" y="11"/>
                    <a:pt x="55" y="0"/>
                    <a:pt x="45" y="0"/>
                  </a:cubicBezTo>
                  <a:cubicBezTo>
                    <a:pt x="49" y="1"/>
                    <a:pt x="60" y="10"/>
                    <a:pt x="59" y="14"/>
                  </a:cubicBezTo>
                  <a:cubicBezTo>
                    <a:pt x="56" y="13"/>
                    <a:pt x="44" y="14"/>
                    <a:pt x="43" y="14"/>
                  </a:cubicBezTo>
                  <a:cubicBezTo>
                    <a:pt x="42" y="13"/>
                    <a:pt x="37" y="6"/>
                    <a:pt x="29" y="3"/>
                  </a:cubicBezTo>
                  <a:cubicBezTo>
                    <a:pt x="33" y="6"/>
                    <a:pt x="38" y="11"/>
                    <a:pt x="39" y="14"/>
                  </a:cubicBezTo>
                  <a:cubicBezTo>
                    <a:pt x="38" y="14"/>
                    <a:pt x="6" y="16"/>
                    <a:pt x="0" y="19"/>
                  </a:cubicBezTo>
                  <a:cubicBezTo>
                    <a:pt x="7" y="18"/>
                    <a:pt x="38" y="16"/>
                    <a:pt x="39" y="18"/>
                  </a:cubicBezTo>
                  <a:cubicBezTo>
                    <a:pt x="39" y="19"/>
                    <a:pt x="29" y="27"/>
                    <a:pt x="24" y="29"/>
                  </a:cubicBezTo>
                  <a:cubicBezTo>
                    <a:pt x="28" y="29"/>
                    <a:pt x="39" y="21"/>
                    <a:pt x="43" y="17"/>
                  </a:cubicBezTo>
                  <a:cubicBezTo>
                    <a:pt x="45" y="17"/>
                    <a:pt x="60" y="17"/>
                    <a:pt x="61" y="17"/>
                  </a:cubicBezTo>
                  <a:cubicBezTo>
                    <a:pt x="62" y="18"/>
                    <a:pt x="54" y="29"/>
                    <a:pt x="50" y="32"/>
                  </a:cubicBezTo>
                  <a:cubicBezTo>
                    <a:pt x="55" y="30"/>
                    <a:pt x="62" y="22"/>
                    <a:pt x="65" y="18"/>
                  </a:cubicBezTo>
                  <a:cubicBezTo>
                    <a:pt x="68" y="17"/>
                    <a:pt x="78" y="19"/>
                    <a:pt x="79" y="19"/>
                  </a:cubicBezTo>
                  <a:cubicBezTo>
                    <a:pt x="80" y="18"/>
                    <a:pt x="81" y="18"/>
                    <a:pt x="80" y="15"/>
                  </a:cubicBezTo>
                  <a:cubicBezTo>
                    <a:pt x="77" y="14"/>
                    <a:pt x="68" y="14"/>
                    <a:pt x="64" y="14"/>
                  </a:cubicBezTo>
                  <a:close/>
                </a:path>
              </a:pathLst>
            </a:custGeom>
            <a:solidFill>
              <a:srgbClr val="518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6" name="Freeform 145">
              <a:extLst>
                <a:ext uri="{FF2B5EF4-FFF2-40B4-BE49-F238E27FC236}">
                  <a16:creationId xmlns:a16="http://schemas.microsoft.com/office/drawing/2014/main" id="{3F579C92-CBCD-421A-8BC1-7715A401C20A}"/>
                </a:ext>
              </a:extLst>
            </p:cNvPr>
            <p:cNvSpPr/>
            <p:nvPr/>
          </p:nvSpPr>
          <p:spPr bwMode="auto">
            <a:xfrm>
              <a:off x="9832976" y="5145087"/>
              <a:ext cx="119063" cy="73025"/>
            </a:xfrm>
            <a:custGeom>
              <a:avLst/>
              <a:gdLst>
                <a:gd name="T0" fmla="*/ 0 w 89"/>
                <a:gd name="T1" fmla="*/ 12 h 55"/>
                <a:gd name="T2" fmla="*/ 68 w 89"/>
                <a:gd name="T3" fmla="*/ 55 h 55"/>
                <a:gd name="T4" fmla="*/ 0 w 89"/>
                <a:gd name="T5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55">
                  <a:moveTo>
                    <a:pt x="0" y="12"/>
                  </a:moveTo>
                  <a:cubicBezTo>
                    <a:pt x="5" y="19"/>
                    <a:pt x="50" y="51"/>
                    <a:pt x="68" y="55"/>
                  </a:cubicBezTo>
                  <a:cubicBezTo>
                    <a:pt x="89" y="28"/>
                    <a:pt x="50" y="0"/>
                    <a:pt x="0" y="12"/>
                  </a:cubicBezTo>
                  <a:close/>
                </a:path>
              </a:pathLst>
            </a:custGeom>
            <a:solidFill>
              <a:srgbClr val="D8F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7" name="Freeform 146">
              <a:extLst>
                <a:ext uri="{FF2B5EF4-FFF2-40B4-BE49-F238E27FC236}">
                  <a16:creationId xmlns:a16="http://schemas.microsoft.com/office/drawing/2014/main" id="{FE96500C-3FF9-4674-A374-0C49CCDA13D0}"/>
                </a:ext>
              </a:extLst>
            </p:cNvPr>
            <p:cNvSpPr/>
            <p:nvPr/>
          </p:nvSpPr>
          <p:spPr bwMode="auto">
            <a:xfrm>
              <a:off x="9832976" y="5160962"/>
              <a:ext cx="92075" cy="93663"/>
            </a:xfrm>
            <a:custGeom>
              <a:avLst/>
              <a:gdLst>
                <a:gd name="T0" fmla="*/ 0 w 68"/>
                <a:gd name="T1" fmla="*/ 0 h 69"/>
                <a:gd name="T2" fmla="*/ 68 w 68"/>
                <a:gd name="T3" fmla="*/ 43 h 69"/>
                <a:gd name="T4" fmla="*/ 0 w 68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69">
                  <a:moveTo>
                    <a:pt x="0" y="0"/>
                  </a:moveTo>
                  <a:cubicBezTo>
                    <a:pt x="4" y="21"/>
                    <a:pt x="36" y="69"/>
                    <a:pt x="68" y="43"/>
                  </a:cubicBezTo>
                  <a:cubicBezTo>
                    <a:pt x="63" y="32"/>
                    <a:pt x="20" y="7"/>
                    <a:pt x="0" y="0"/>
                  </a:cubicBezTo>
                  <a:close/>
                </a:path>
              </a:pathLst>
            </a:custGeom>
            <a:solidFill>
              <a:srgbClr val="8EC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8" name="Freeform 147">
              <a:extLst>
                <a:ext uri="{FF2B5EF4-FFF2-40B4-BE49-F238E27FC236}">
                  <a16:creationId xmlns:a16="http://schemas.microsoft.com/office/drawing/2014/main" id="{BAAD08AD-586A-47AB-BF46-4E2C21E3EF0E}"/>
                </a:ext>
              </a:extLst>
            </p:cNvPr>
            <p:cNvSpPr/>
            <p:nvPr/>
          </p:nvSpPr>
          <p:spPr bwMode="auto">
            <a:xfrm>
              <a:off x="9832976" y="5160962"/>
              <a:ext cx="93663" cy="58738"/>
            </a:xfrm>
            <a:custGeom>
              <a:avLst/>
              <a:gdLst>
                <a:gd name="T0" fmla="*/ 70 w 70"/>
                <a:gd name="T1" fmla="*/ 41 h 44"/>
                <a:gd name="T2" fmla="*/ 57 w 70"/>
                <a:gd name="T3" fmla="*/ 31 h 44"/>
                <a:gd name="T4" fmla="*/ 49 w 70"/>
                <a:gd name="T5" fmla="*/ 10 h 44"/>
                <a:gd name="T6" fmla="*/ 53 w 70"/>
                <a:gd name="T7" fmla="*/ 29 h 44"/>
                <a:gd name="T8" fmla="*/ 39 w 70"/>
                <a:gd name="T9" fmla="*/ 20 h 44"/>
                <a:gd name="T10" fmla="*/ 34 w 70"/>
                <a:gd name="T11" fmla="*/ 2 h 44"/>
                <a:gd name="T12" fmla="*/ 36 w 70"/>
                <a:gd name="T13" fmla="*/ 18 h 44"/>
                <a:gd name="T14" fmla="*/ 0 w 70"/>
                <a:gd name="T15" fmla="*/ 0 h 44"/>
                <a:gd name="T16" fmla="*/ 34 w 70"/>
                <a:gd name="T17" fmla="*/ 21 h 44"/>
                <a:gd name="T18" fmla="*/ 16 w 70"/>
                <a:gd name="T19" fmla="*/ 22 h 44"/>
                <a:gd name="T20" fmla="*/ 38 w 70"/>
                <a:gd name="T21" fmla="*/ 22 h 44"/>
                <a:gd name="T22" fmla="*/ 53 w 70"/>
                <a:gd name="T23" fmla="*/ 33 h 44"/>
                <a:gd name="T24" fmla="*/ 35 w 70"/>
                <a:gd name="T25" fmla="*/ 39 h 44"/>
                <a:gd name="T26" fmla="*/ 56 w 70"/>
                <a:gd name="T27" fmla="*/ 35 h 44"/>
                <a:gd name="T28" fmla="*/ 67 w 70"/>
                <a:gd name="T29" fmla="*/ 44 h 44"/>
                <a:gd name="T30" fmla="*/ 70 w 70"/>
                <a:gd name="T31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44">
                  <a:moveTo>
                    <a:pt x="70" y="41"/>
                  </a:moveTo>
                  <a:cubicBezTo>
                    <a:pt x="68" y="38"/>
                    <a:pt x="61" y="33"/>
                    <a:pt x="57" y="31"/>
                  </a:cubicBezTo>
                  <a:cubicBezTo>
                    <a:pt x="58" y="28"/>
                    <a:pt x="57" y="15"/>
                    <a:pt x="49" y="10"/>
                  </a:cubicBezTo>
                  <a:cubicBezTo>
                    <a:pt x="52" y="12"/>
                    <a:pt x="56" y="26"/>
                    <a:pt x="53" y="29"/>
                  </a:cubicBezTo>
                  <a:cubicBezTo>
                    <a:pt x="51" y="26"/>
                    <a:pt x="40" y="20"/>
                    <a:pt x="39" y="20"/>
                  </a:cubicBezTo>
                  <a:cubicBezTo>
                    <a:pt x="40" y="18"/>
                    <a:pt x="39" y="9"/>
                    <a:pt x="34" y="2"/>
                  </a:cubicBezTo>
                  <a:cubicBezTo>
                    <a:pt x="36" y="8"/>
                    <a:pt x="38" y="15"/>
                    <a:pt x="36" y="18"/>
                  </a:cubicBezTo>
                  <a:cubicBezTo>
                    <a:pt x="35" y="16"/>
                    <a:pt x="8" y="1"/>
                    <a:pt x="0" y="0"/>
                  </a:cubicBezTo>
                  <a:cubicBezTo>
                    <a:pt x="8" y="3"/>
                    <a:pt x="34" y="19"/>
                    <a:pt x="34" y="21"/>
                  </a:cubicBezTo>
                  <a:cubicBezTo>
                    <a:pt x="34" y="22"/>
                    <a:pt x="21" y="23"/>
                    <a:pt x="16" y="22"/>
                  </a:cubicBezTo>
                  <a:cubicBezTo>
                    <a:pt x="19" y="24"/>
                    <a:pt x="32" y="24"/>
                    <a:pt x="38" y="22"/>
                  </a:cubicBezTo>
                  <a:cubicBezTo>
                    <a:pt x="40" y="23"/>
                    <a:pt x="53" y="31"/>
                    <a:pt x="53" y="33"/>
                  </a:cubicBezTo>
                  <a:cubicBezTo>
                    <a:pt x="54" y="34"/>
                    <a:pt x="41" y="38"/>
                    <a:pt x="35" y="39"/>
                  </a:cubicBezTo>
                  <a:cubicBezTo>
                    <a:pt x="41" y="40"/>
                    <a:pt x="52" y="37"/>
                    <a:pt x="56" y="35"/>
                  </a:cubicBezTo>
                  <a:cubicBezTo>
                    <a:pt x="59" y="36"/>
                    <a:pt x="66" y="43"/>
                    <a:pt x="67" y="44"/>
                  </a:cubicBezTo>
                  <a:cubicBezTo>
                    <a:pt x="69" y="44"/>
                    <a:pt x="70" y="44"/>
                    <a:pt x="70" y="41"/>
                  </a:cubicBezTo>
                  <a:close/>
                </a:path>
              </a:pathLst>
            </a:custGeom>
            <a:solidFill>
              <a:srgbClr val="518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9" name="Freeform 148">
              <a:extLst>
                <a:ext uri="{FF2B5EF4-FFF2-40B4-BE49-F238E27FC236}">
                  <a16:creationId xmlns:a16="http://schemas.microsoft.com/office/drawing/2014/main" id="{E5E6D1C5-ABF2-4192-8920-BCA09F0D25D7}"/>
                </a:ext>
              </a:extLst>
            </p:cNvPr>
            <p:cNvSpPr/>
            <p:nvPr/>
          </p:nvSpPr>
          <p:spPr bwMode="auto">
            <a:xfrm>
              <a:off x="9709151" y="4905375"/>
              <a:ext cx="115888" cy="63500"/>
            </a:xfrm>
            <a:custGeom>
              <a:avLst/>
              <a:gdLst>
                <a:gd name="T0" fmla="*/ 0 w 85"/>
                <a:gd name="T1" fmla="*/ 30 h 47"/>
                <a:gd name="T2" fmla="*/ 77 w 85"/>
                <a:gd name="T3" fmla="*/ 43 h 47"/>
                <a:gd name="T4" fmla="*/ 0 w 85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47">
                  <a:moveTo>
                    <a:pt x="0" y="30"/>
                  </a:moveTo>
                  <a:cubicBezTo>
                    <a:pt x="7" y="34"/>
                    <a:pt x="58" y="47"/>
                    <a:pt x="77" y="43"/>
                  </a:cubicBezTo>
                  <a:cubicBezTo>
                    <a:pt x="85" y="12"/>
                    <a:pt x="40" y="0"/>
                    <a:pt x="0" y="30"/>
                  </a:cubicBezTo>
                  <a:close/>
                </a:path>
              </a:pathLst>
            </a:custGeom>
            <a:solidFill>
              <a:srgbClr val="B0C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0" name="Freeform 149">
              <a:extLst>
                <a:ext uri="{FF2B5EF4-FFF2-40B4-BE49-F238E27FC236}">
                  <a16:creationId xmlns:a16="http://schemas.microsoft.com/office/drawing/2014/main" id="{8C4098AF-05CE-44DE-967D-6AB994AC8BE8}"/>
                </a:ext>
              </a:extLst>
            </p:cNvPr>
            <p:cNvSpPr/>
            <p:nvPr/>
          </p:nvSpPr>
          <p:spPr bwMode="auto">
            <a:xfrm>
              <a:off x="9709151" y="4945062"/>
              <a:ext cx="104775" cy="66675"/>
            </a:xfrm>
            <a:custGeom>
              <a:avLst/>
              <a:gdLst>
                <a:gd name="T0" fmla="*/ 0 w 77"/>
                <a:gd name="T1" fmla="*/ 1 h 50"/>
                <a:gd name="T2" fmla="*/ 77 w 77"/>
                <a:gd name="T3" fmla="*/ 14 h 50"/>
                <a:gd name="T4" fmla="*/ 0 w 77"/>
                <a:gd name="T5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50">
                  <a:moveTo>
                    <a:pt x="0" y="1"/>
                  </a:moveTo>
                  <a:cubicBezTo>
                    <a:pt x="10" y="19"/>
                    <a:pt x="58" y="50"/>
                    <a:pt x="77" y="14"/>
                  </a:cubicBezTo>
                  <a:cubicBezTo>
                    <a:pt x="67" y="6"/>
                    <a:pt x="20" y="0"/>
                    <a:pt x="0" y="1"/>
                  </a:cubicBezTo>
                  <a:close/>
                </a:path>
              </a:pathLst>
            </a:custGeom>
            <a:solidFill>
              <a:srgbClr val="7895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1" name="Freeform 150">
              <a:extLst>
                <a:ext uri="{FF2B5EF4-FFF2-40B4-BE49-F238E27FC236}">
                  <a16:creationId xmlns:a16="http://schemas.microsoft.com/office/drawing/2014/main" id="{24BD9A2A-DFDF-49E6-9C71-CD416E1291E9}"/>
                </a:ext>
              </a:extLst>
            </p:cNvPr>
            <p:cNvSpPr/>
            <p:nvPr/>
          </p:nvSpPr>
          <p:spPr bwMode="auto">
            <a:xfrm>
              <a:off x="9709151" y="4930775"/>
              <a:ext cx="106363" cy="42863"/>
            </a:xfrm>
            <a:custGeom>
              <a:avLst/>
              <a:gdLst>
                <a:gd name="T0" fmla="*/ 77 w 78"/>
                <a:gd name="T1" fmla="*/ 22 h 32"/>
                <a:gd name="T2" fmla="*/ 62 w 78"/>
                <a:gd name="T3" fmla="*/ 17 h 32"/>
                <a:gd name="T4" fmla="*/ 47 w 78"/>
                <a:gd name="T5" fmla="*/ 1 h 32"/>
                <a:gd name="T6" fmla="*/ 57 w 78"/>
                <a:gd name="T7" fmla="*/ 17 h 32"/>
                <a:gd name="T8" fmla="*/ 42 w 78"/>
                <a:gd name="T9" fmla="*/ 14 h 32"/>
                <a:gd name="T10" fmla="*/ 31 w 78"/>
                <a:gd name="T11" fmla="*/ 0 h 32"/>
                <a:gd name="T12" fmla="*/ 38 w 78"/>
                <a:gd name="T13" fmla="*/ 14 h 32"/>
                <a:gd name="T14" fmla="*/ 0 w 78"/>
                <a:gd name="T15" fmla="*/ 11 h 32"/>
                <a:gd name="T16" fmla="*/ 38 w 78"/>
                <a:gd name="T17" fmla="*/ 17 h 32"/>
                <a:gd name="T18" fmla="*/ 22 w 78"/>
                <a:gd name="T19" fmla="*/ 25 h 32"/>
                <a:gd name="T20" fmla="*/ 42 w 78"/>
                <a:gd name="T21" fmla="*/ 17 h 32"/>
                <a:gd name="T22" fmla="*/ 59 w 78"/>
                <a:gd name="T23" fmla="*/ 21 h 32"/>
                <a:gd name="T24" fmla="*/ 45 w 78"/>
                <a:gd name="T25" fmla="*/ 32 h 32"/>
                <a:gd name="T26" fmla="*/ 63 w 78"/>
                <a:gd name="T27" fmla="*/ 21 h 32"/>
                <a:gd name="T28" fmla="*/ 76 w 78"/>
                <a:gd name="T29" fmla="*/ 26 h 32"/>
                <a:gd name="T30" fmla="*/ 77 w 78"/>
                <a:gd name="T31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32">
                  <a:moveTo>
                    <a:pt x="77" y="22"/>
                  </a:moveTo>
                  <a:cubicBezTo>
                    <a:pt x="75" y="20"/>
                    <a:pt x="66" y="18"/>
                    <a:pt x="62" y="17"/>
                  </a:cubicBezTo>
                  <a:cubicBezTo>
                    <a:pt x="62" y="14"/>
                    <a:pt x="56" y="3"/>
                    <a:pt x="47" y="1"/>
                  </a:cubicBezTo>
                  <a:cubicBezTo>
                    <a:pt x="50" y="2"/>
                    <a:pt x="59" y="13"/>
                    <a:pt x="57" y="17"/>
                  </a:cubicBezTo>
                  <a:cubicBezTo>
                    <a:pt x="55" y="16"/>
                    <a:pt x="43" y="14"/>
                    <a:pt x="42" y="14"/>
                  </a:cubicBezTo>
                  <a:cubicBezTo>
                    <a:pt x="42" y="12"/>
                    <a:pt x="38" y="5"/>
                    <a:pt x="31" y="0"/>
                  </a:cubicBezTo>
                  <a:cubicBezTo>
                    <a:pt x="35" y="4"/>
                    <a:pt x="39" y="10"/>
                    <a:pt x="38" y="14"/>
                  </a:cubicBezTo>
                  <a:cubicBezTo>
                    <a:pt x="37" y="13"/>
                    <a:pt x="7" y="9"/>
                    <a:pt x="0" y="11"/>
                  </a:cubicBezTo>
                  <a:cubicBezTo>
                    <a:pt x="8" y="11"/>
                    <a:pt x="37" y="15"/>
                    <a:pt x="38" y="17"/>
                  </a:cubicBezTo>
                  <a:cubicBezTo>
                    <a:pt x="38" y="18"/>
                    <a:pt x="26" y="23"/>
                    <a:pt x="22" y="25"/>
                  </a:cubicBezTo>
                  <a:cubicBezTo>
                    <a:pt x="26" y="26"/>
                    <a:pt x="37" y="20"/>
                    <a:pt x="42" y="17"/>
                  </a:cubicBezTo>
                  <a:cubicBezTo>
                    <a:pt x="44" y="17"/>
                    <a:pt x="58" y="20"/>
                    <a:pt x="59" y="21"/>
                  </a:cubicBezTo>
                  <a:cubicBezTo>
                    <a:pt x="60" y="22"/>
                    <a:pt x="50" y="30"/>
                    <a:pt x="45" y="32"/>
                  </a:cubicBezTo>
                  <a:cubicBezTo>
                    <a:pt x="51" y="32"/>
                    <a:pt x="60" y="25"/>
                    <a:pt x="63" y="21"/>
                  </a:cubicBezTo>
                  <a:cubicBezTo>
                    <a:pt x="66" y="21"/>
                    <a:pt x="75" y="25"/>
                    <a:pt x="76" y="26"/>
                  </a:cubicBezTo>
                  <a:cubicBezTo>
                    <a:pt x="77" y="25"/>
                    <a:pt x="78" y="24"/>
                    <a:pt x="77" y="22"/>
                  </a:cubicBezTo>
                  <a:close/>
                </a:path>
              </a:pathLst>
            </a:custGeom>
            <a:solidFill>
              <a:srgbClr val="006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2" name="Freeform 151">
              <a:extLst>
                <a:ext uri="{FF2B5EF4-FFF2-40B4-BE49-F238E27FC236}">
                  <a16:creationId xmlns:a16="http://schemas.microsoft.com/office/drawing/2014/main" id="{68D6F1D4-8584-4C1F-86EF-9B6BB40DB0EC}"/>
                </a:ext>
              </a:extLst>
            </p:cNvPr>
            <p:cNvSpPr/>
            <p:nvPr/>
          </p:nvSpPr>
          <p:spPr bwMode="auto">
            <a:xfrm>
              <a:off x="12034838" y="5438775"/>
              <a:ext cx="87313" cy="98425"/>
            </a:xfrm>
            <a:custGeom>
              <a:avLst/>
              <a:gdLst>
                <a:gd name="T0" fmla="*/ 0 w 64"/>
                <a:gd name="T1" fmla="*/ 72 h 72"/>
                <a:gd name="T2" fmla="*/ 64 w 64"/>
                <a:gd name="T3" fmla="*/ 28 h 72"/>
                <a:gd name="T4" fmla="*/ 0 w 64"/>
                <a:gd name="T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72">
                  <a:moveTo>
                    <a:pt x="0" y="72"/>
                  </a:moveTo>
                  <a:cubicBezTo>
                    <a:pt x="8" y="70"/>
                    <a:pt x="53" y="43"/>
                    <a:pt x="64" y="28"/>
                  </a:cubicBezTo>
                  <a:cubicBezTo>
                    <a:pt x="48" y="0"/>
                    <a:pt x="8" y="23"/>
                    <a:pt x="0" y="72"/>
                  </a:cubicBezTo>
                  <a:close/>
                </a:path>
              </a:pathLst>
            </a:custGeom>
            <a:solidFill>
              <a:srgbClr val="B0C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3" name="Freeform 152">
              <a:extLst>
                <a:ext uri="{FF2B5EF4-FFF2-40B4-BE49-F238E27FC236}">
                  <a16:creationId xmlns:a16="http://schemas.microsoft.com/office/drawing/2014/main" id="{05D6D6C8-D833-4836-A77D-3A6CE0C0BA2A}"/>
                </a:ext>
              </a:extLst>
            </p:cNvPr>
            <p:cNvSpPr/>
            <p:nvPr/>
          </p:nvSpPr>
          <p:spPr bwMode="auto">
            <a:xfrm>
              <a:off x="12034838" y="5476875"/>
              <a:ext cx="101600" cy="66675"/>
            </a:xfrm>
            <a:custGeom>
              <a:avLst/>
              <a:gdLst>
                <a:gd name="T0" fmla="*/ 0 w 75"/>
                <a:gd name="T1" fmla="*/ 44 h 49"/>
                <a:gd name="T2" fmla="*/ 64 w 75"/>
                <a:gd name="T3" fmla="*/ 0 h 49"/>
                <a:gd name="T4" fmla="*/ 0 w 75"/>
                <a:gd name="T5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49">
                  <a:moveTo>
                    <a:pt x="0" y="44"/>
                  </a:moveTo>
                  <a:cubicBezTo>
                    <a:pt x="20" y="49"/>
                    <a:pt x="75" y="39"/>
                    <a:pt x="64" y="0"/>
                  </a:cubicBezTo>
                  <a:cubicBezTo>
                    <a:pt x="52" y="1"/>
                    <a:pt x="13" y="30"/>
                    <a:pt x="0" y="44"/>
                  </a:cubicBezTo>
                  <a:close/>
                </a:path>
              </a:pathLst>
            </a:custGeom>
            <a:solidFill>
              <a:srgbClr val="7895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4" name="Freeform 153">
              <a:extLst>
                <a:ext uri="{FF2B5EF4-FFF2-40B4-BE49-F238E27FC236}">
                  <a16:creationId xmlns:a16="http://schemas.microsoft.com/office/drawing/2014/main" id="{FF0940CC-02FD-45FF-8CAB-D6B58ED635EC}"/>
                </a:ext>
              </a:extLst>
            </p:cNvPr>
            <p:cNvSpPr/>
            <p:nvPr/>
          </p:nvSpPr>
          <p:spPr bwMode="auto">
            <a:xfrm>
              <a:off x="12034838" y="5473700"/>
              <a:ext cx="88900" cy="63500"/>
            </a:xfrm>
            <a:custGeom>
              <a:avLst/>
              <a:gdLst>
                <a:gd name="T0" fmla="*/ 63 w 65"/>
                <a:gd name="T1" fmla="*/ 0 h 46"/>
                <a:gd name="T2" fmla="*/ 49 w 65"/>
                <a:gd name="T3" fmla="*/ 7 h 46"/>
                <a:gd name="T4" fmla="*/ 27 w 65"/>
                <a:gd name="T5" fmla="*/ 6 h 46"/>
                <a:gd name="T6" fmla="*/ 45 w 65"/>
                <a:gd name="T7" fmla="*/ 10 h 46"/>
                <a:gd name="T8" fmla="*/ 32 w 65"/>
                <a:gd name="T9" fmla="*/ 19 h 46"/>
                <a:gd name="T10" fmla="*/ 15 w 65"/>
                <a:gd name="T11" fmla="*/ 17 h 46"/>
                <a:gd name="T12" fmla="*/ 29 w 65"/>
                <a:gd name="T13" fmla="*/ 21 h 46"/>
                <a:gd name="T14" fmla="*/ 0 w 65"/>
                <a:gd name="T15" fmla="*/ 46 h 46"/>
                <a:gd name="T16" fmla="*/ 31 w 65"/>
                <a:gd name="T17" fmla="*/ 24 h 46"/>
                <a:gd name="T18" fmla="*/ 25 w 65"/>
                <a:gd name="T19" fmla="*/ 41 h 46"/>
                <a:gd name="T20" fmla="*/ 34 w 65"/>
                <a:gd name="T21" fmla="*/ 21 h 46"/>
                <a:gd name="T22" fmla="*/ 49 w 65"/>
                <a:gd name="T23" fmla="*/ 12 h 46"/>
                <a:gd name="T24" fmla="*/ 47 w 65"/>
                <a:gd name="T25" fmla="*/ 30 h 46"/>
                <a:gd name="T26" fmla="*/ 52 w 65"/>
                <a:gd name="T27" fmla="*/ 10 h 46"/>
                <a:gd name="T28" fmla="*/ 64 w 65"/>
                <a:gd name="T29" fmla="*/ 4 h 46"/>
                <a:gd name="T30" fmla="*/ 63 w 65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46">
                  <a:moveTo>
                    <a:pt x="63" y="0"/>
                  </a:moveTo>
                  <a:cubicBezTo>
                    <a:pt x="60" y="0"/>
                    <a:pt x="52" y="5"/>
                    <a:pt x="49" y="7"/>
                  </a:cubicBezTo>
                  <a:cubicBezTo>
                    <a:pt x="46" y="5"/>
                    <a:pt x="35" y="1"/>
                    <a:pt x="27" y="6"/>
                  </a:cubicBezTo>
                  <a:cubicBezTo>
                    <a:pt x="30" y="5"/>
                    <a:pt x="44" y="6"/>
                    <a:pt x="45" y="10"/>
                  </a:cubicBezTo>
                  <a:cubicBezTo>
                    <a:pt x="42" y="11"/>
                    <a:pt x="33" y="18"/>
                    <a:pt x="32" y="19"/>
                  </a:cubicBezTo>
                  <a:cubicBezTo>
                    <a:pt x="31" y="18"/>
                    <a:pt x="23" y="15"/>
                    <a:pt x="15" y="17"/>
                  </a:cubicBezTo>
                  <a:cubicBezTo>
                    <a:pt x="20" y="17"/>
                    <a:pt x="27" y="19"/>
                    <a:pt x="29" y="21"/>
                  </a:cubicBezTo>
                  <a:cubicBezTo>
                    <a:pt x="28" y="21"/>
                    <a:pt x="4" y="40"/>
                    <a:pt x="0" y="46"/>
                  </a:cubicBezTo>
                  <a:cubicBezTo>
                    <a:pt x="5" y="41"/>
                    <a:pt x="29" y="23"/>
                    <a:pt x="31" y="24"/>
                  </a:cubicBezTo>
                  <a:cubicBezTo>
                    <a:pt x="32" y="24"/>
                    <a:pt x="27" y="37"/>
                    <a:pt x="25" y="41"/>
                  </a:cubicBezTo>
                  <a:cubicBezTo>
                    <a:pt x="28" y="39"/>
                    <a:pt x="33" y="27"/>
                    <a:pt x="34" y="21"/>
                  </a:cubicBezTo>
                  <a:cubicBezTo>
                    <a:pt x="35" y="19"/>
                    <a:pt x="48" y="11"/>
                    <a:pt x="49" y="12"/>
                  </a:cubicBezTo>
                  <a:cubicBezTo>
                    <a:pt x="50" y="12"/>
                    <a:pt x="49" y="25"/>
                    <a:pt x="47" y="30"/>
                  </a:cubicBezTo>
                  <a:cubicBezTo>
                    <a:pt x="51" y="25"/>
                    <a:pt x="52" y="14"/>
                    <a:pt x="52" y="10"/>
                  </a:cubicBezTo>
                  <a:cubicBezTo>
                    <a:pt x="54" y="7"/>
                    <a:pt x="63" y="4"/>
                    <a:pt x="64" y="4"/>
                  </a:cubicBezTo>
                  <a:cubicBezTo>
                    <a:pt x="65" y="2"/>
                    <a:pt x="65" y="1"/>
                    <a:pt x="63" y="0"/>
                  </a:cubicBezTo>
                  <a:close/>
                </a:path>
              </a:pathLst>
            </a:custGeom>
            <a:solidFill>
              <a:srgbClr val="006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5" name="Freeform 154">
              <a:extLst>
                <a:ext uri="{FF2B5EF4-FFF2-40B4-BE49-F238E27FC236}">
                  <a16:creationId xmlns:a16="http://schemas.microsoft.com/office/drawing/2014/main" id="{3DB992B5-84ED-4199-9A17-D8E530C8E525}"/>
                </a:ext>
              </a:extLst>
            </p:cNvPr>
            <p:cNvSpPr/>
            <p:nvPr/>
          </p:nvSpPr>
          <p:spPr bwMode="auto">
            <a:xfrm>
              <a:off x="9598026" y="5251450"/>
              <a:ext cx="100013" cy="69850"/>
            </a:xfrm>
            <a:custGeom>
              <a:avLst/>
              <a:gdLst>
                <a:gd name="T0" fmla="*/ 0 w 75"/>
                <a:gd name="T1" fmla="*/ 51 h 52"/>
                <a:gd name="T2" fmla="*/ 75 w 75"/>
                <a:gd name="T3" fmla="*/ 32 h 52"/>
                <a:gd name="T4" fmla="*/ 0 w 75"/>
                <a:gd name="T5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52">
                  <a:moveTo>
                    <a:pt x="0" y="51"/>
                  </a:moveTo>
                  <a:cubicBezTo>
                    <a:pt x="8" y="52"/>
                    <a:pt x="60" y="43"/>
                    <a:pt x="75" y="32"/>
                  </a:cubicBezTo>
                  <a:cubicBezTo>
                    <a:pt x="70" y="0"/>
                    <a:pt x="25" y="8"/>
                    <a:pt x="0" y="51"/>
                  </a:cubicBezTo>
                  <a:close/>
                </a:path>
              </a:pathLst>
            </a:custGeom>
            <a:solidFill>
              <a:srgbClr val="B0C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6" name="Freeform 155">
              <a:extLst>
                <a:ext uri="{FF2B5EF4-FFF2-40B4-BE49-F238E27FC236}">
                  <a16:creationId xmlns:a16="http://schemas.microsoft.com/office/drawing/2014/main" id="{8098AA82-101A-4B63-9DEA-E12B71BEBC35}"/>
                </a:ext>
              </a:extLst>
            </p:cNvPr>
            <p:cNvSpPr/>
            <p:nvPr/>
          </p:nvSpPr>
          <p:spPr bwMode="auto">
            <a:xfrm>
              <a:off x="9598026" y="5291137"/>
              <a:ext cx="100013" cy="57150"/>
            </a:xfrm>
            <a:custGeom>
              <a:avLst/>
              <a:gdLst>
                <a:gd name="T0" fmla="*/ 0 w 75"/>
                <a:gd name="T1" fmla="*/ 22 h 43"/>
                <a:gd name="T2" fmla="*/ 75 w 75"/>
                <a:gd name="T3" fmla="*/ 3 h 43"/>
                <a:gd name="T4" fmla="*/ 0 w 75"/>
                <a:gd name="T5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43">
                  <a:moveTo>
                    <a:pt x="0" y="22"/>
                  </a:moveTo>
                  <a:cubicBezTo>
                    <a:pt x="17" y="34"/>
                    <a:pt x="72" y="43"/>
                    <a:pt x="75" y="3"/>
                  </a:cubicBezTo>
                  <a:cubicBezTo>
                    <a:pt x="64" y="0"/>
                    <a:pt x="17" y="13"/>
                    <a:pt x="0" y="22"/>
                  </a:cubicBezTo>
                  <a:close/>
                </a:path>
              </a:pathLst>
            </a:custGeom>
            <a:solidFill>
              <a:srgbClr val="7895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7" name="Freeform 156">
              <a:extLst>
                <a:ext uri="{FF2B5EF4-FFF2-40B4-BE49-F238E27FC236}">
                  <a16:creationId xmlns:a16="http://schemas.microsoft.com/office/drawing/2014/main" id="{D395984A-9394-4E3C-B2F2-D35DC44BA8AC}"/>
                </a:ext>
              </a:extLst>
            </p:cNvPr>
            <p:cNvSpPr/>
            <p:nvPr/>
          </p:nvSpPr>
          <p:spPr bwMode="auto">
            <a:xfrm>
              <a:off x="9598026" y="5280025"/>
              <a:ext cx="103188" cy="46038"/>
            </a:xfrm>
            <a:custGeom>
              <a:avLst/>
              <a:gdLst>
                <a:gd name="T0" fmla="*/ 75 w 77"/>
                <a:gd name="T1" fmla="*/ 9 h 34"/>
                <a:gd name="T2" fmla="*/ 59 w 77"/>
                <a:gd name="T3" fmla="*/ 11 h 34"/>
                <a:gd name="T4" fmla="*/ 39 w 77"/>
                <a:gd name="T5" fmla="*/ 2 h 34"/>
                <a:gd name="T6" fmla="*/ 55 w 77"/>
                <a:gd name="T7" fmla="*/ 13 h 34"/>
                <a:gd name="T8" fmla="*/ 40 w 77"/>
                <a:gd name="T9" fmla="*/ 16 h 34"/>
                <a:gd name="T10" fmla="*/ 24 w 77"/>
                <a:gd name="T11" fmla="*/ 8 h 34"/>
                <a:gd name="T12" fmla="*/ 36 w 77"/>
                <a:gd name="T13" fmla="*/ 17 h 34"/>
                <a:gd name="T14" fmla="*/ 0 w 77"/>
                <a:gd name="T15" fmla="*/ 30 h 34"/>
                <a:gd name="T16" fmla="*/ 37 w 77"/>
                <a:gd name="T17" fmla="*/ 20 h 34"/>
                <a:gd name="T18" fmla="*/ 26 w 77"/>
                <a:gd name="T19" fmla="*/ 34 h 34"/>
                <a:gd name="T20" fmla="*/ 40 w 77"/>
                <a:gd name="T21" fmla="*/ 19 h 34"/>
                <a:gd name="T22" fmla="*/ 58 w 77"/>
                <a:gd name="T23" fmla="*/ 15 h 34"/>
                <a:gd name="T24" fmla="*/ 50 w 77"/>
                <a:gd name="T25" fmla="*/ 31 h 34"/>
                <a:gd name="T26" fmla="*/ 62 w 77"/>
                <a:gd name="T27" fmla="*/ 14 h 34"/>
                <a:gd name="T28" fmla="*/ 75 w 77"/>
                <a:gd name="T29" fmla="*/ 13 h 34"/>
                <a:gd name="T30" fmla="*/ 75 w 77"/>
                <a:gd name="T31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34">
                  <a:moveTo>
                    <a:pt x="75" y="9"/>
                  </a:moveTo>
                  <a:cubicBezTo>
                    <a:pt x="72" y="8"/>
                    <a:pt x="63" y="10"/>
                    <a:pt x="59" y="11"/>
                  </a:cubicBezTo>
                  <a:cubicBezTo>
                    <a:pt x="58" y="8"/>
                    <a:pt x="48" y="0"/>
                    <a:pt x="39" y="2"/>
                  </a:cubicBezTo>
                  <a:cubicBezTo>
                    <a:pt x="43" y="2"/>
                    <a:pt x="55" y="8"/>
                    <a:pt x="55" y="13"/>
                  </a:cubicBezTo>
                  <a:cubicBezTo>
                    <a:pt x="52" y="13"/>
                    <a:pt x="41" y="16"/>
                    <a:pt x="40" y="16"/>
                  </a:cubicBezTo>
                  <a:cubicBezTo>
                    <a:pt x="39" y="15"/>
                    <a:pt x="32" y="9"/>
                    <a:pt x="24" y="8"/>
                  </a:cubicBezTo>
                  <a:cubicBezTo>
                    <a:pt x="29" y="10"/>
                    <a:pt x="35" y="14"/>
                    <a:pt x="36" y="17"/>
                  </a:cubicBezTo>
                  <a:cubicBezTo>
                    <a:pt x="35" y="17"/>
                    <a:pt x="5" y="26"/>
                    <a:pt x="0" y="30"/>
                  </a:cubicBezTo>
                  <a:cubicBezTo>
                    <a:pt x="7" y="27"/>
                    <a:pt x="35" y="19"/>
                    <a:pt x="37" y="20"/>
                  </a:cubicBezTo>
                  <a:cubicBezTo>
                    <a:pt x="37" y="21"/>
                    <a:pt x="29" y="31"/>
                    <a:pt x="26" y="34"/>
                  </a:cubicBezTo>
                  <a:cubicBezTo>
                    <a:pt x="29" y="33"/>
                    <a:pt x="38" y="24"/>
                    <a:pt x="40" y="19"/>
                  </a:cubicBezTo>
                  <a:cubicBezTo>
                    <a:pt x="42" y="18"/>
                    <a:pt x="57" y="14"/>
                    <a:pt x="58" y="15"/>
                  </a:cubicBezTo>
                  <a:cubicBezTo>
                    <a:pt x="59" y="16"/>
                    <a:pt x="53" y="27"/>
                    <a:pt x="50" y="31"/>
                  </a:cubicBezTo>
                  <a:cubicBezTo>
                    <a:pt x="55" y="29"/>
                    <a:pt x="60" y="19"/>
                    <a:pt x="62" y="14"/>
                  </a:cubicBezTo>
                  <a:cubicBezTo>
                    <a:pt x="64" y="13"/>
                    <a:pt x="74" y="13"/>
                    <a:pt x="75" y="13"/>
                  </a:cubicBezTo>
                  <a:cubicBezTo>
                    <a:pt x="76" y="12"/>
                    <a:pt x="77" y="11"/>
                    <a:pt x="75" y="9"/>
                  </a:cubicBezTo>
                  <a:close/>
                </a:path>
              </a:pathLst>
            </a:custGeom>
            <a:solidFill>
              <a:srgbClr val="006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8" name="Freeform 157">
              <a:extLst>
                <a:ext uri="{FF2B5EF4-FFF2-40B4-BE49-F238E27FC236}">
                  <a16:creationId xmlns:a16="http://schemas.microsoft.com/office/drawing/2014/main" id="{2C357DE0-1DC3-4F24-81E8-ACE4B58FFA85}"/>
                </a:ext>
              </a:extLst>
            </p:cNvPr>
            <p:cNvSpPr/>
            <p:nvPr/>
          </p:nvSpPr>
          <p:spPr bwMode="auto">
            <a:xfrm>
              <a:off x="10102851" y="5386387"/>
              <a:ext cx="93663" cy="50800"/>
            </a:xfrm>
            <a:custGeom>
              <a:avLst/>
              <a:gdLst>
                <a:gd name="T0" fmla="*/ 0 w 70"/>
                <a:gd name="T1" fmla="*/ 27 h 38"/>
                <a:gd name="T2" fmla="*/ 64 w 70"/>
                <a:gd name="T3" fmla="*/ 34 h 38"/>
                <a:gd name="T4" fmla="*/ 0 w 70"/>
                <a:gd name="T5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38">
                  <a:moveTo>
                    <a:pt x="0" y="27"/>
                  </a:moveTo>
                  <a:cubicBezTo>
                    <a:pt x="6" y="30"/>
                    <a:pt x="50" y="38"/>
                    <a:pt x="64" y="34"/>
                  </a:cubicBezTo>
                  <a:cubicBezTo>
                    <a:pt x="70" y="7"/>
                    <a:pt x="32" y="0"/>
                    <a:pt x="0" y="27"/>
                  </a:cubicBezTo>
                  <a:close/>
                </a:path>
              </a:pathLst>
            </a:custGeom>
            <a:solidFill>
              <a:srgbClr val="D8F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9" name="Freeform 158">
              <a:extLst>
                <a:ext uri="{FF2B5EF4-FFF2-40B4-BE49-F238E27FC236}">
                  <a16:creationId xmlns:a16="http://schemas.microsoft.com/office/drawing/2014/main" id="{29716EB0-ED4D-44DC-A2E8-8DD67B54EE90}"/>
                </a:ext>
              </a:extLst>
            </p:cNvPr>
            <p:cNvSpPr/>
            <p:nvPr/>
          </p:nvSpPr>
          <p:spPr bwMode="auto">
            <a:xfrm>
              <a:off x="10102851" y="5419725"/>
              <a:ext cx="85725" cy="53975"/>
            </a:xfrm>
            <a:custGeom>
              <a:avLst/>
              <a:gdLst>
                <a:gd name="T0" fmla="*/ 0 w 64"/>
                <a:gd name="T1" fmla="*/ 2 h 39"/>
                <a:gd name="T2" fmla="*/ 64 w 64"/>
                <a:gd name="T3" fmla="*/ 9 h 39"/>
                <a:gd name="T4" fmla="*/ 0 w 64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39">
                  <a:moveTo>
                    <a:pt x="0" y="2"/>
                  </a:moveTo>
                  <a:cubicBezTo>
                    <a:pt x="10" y="16"/>
                    <a:pt x="51" y="39"/>
                    <a:pt x="64" y="9"/>
                  </a:cubicBezTo>
                  <a:cubicBezTo>
                    <a:pt x="56" y="3"/>
                    <a:pt x="16" y="0"/>
                    <a:pt x="0" y="2"/>
                  </a:cubicBezTo>
                  <a:close/>
                </a:path>
              </a:pathLst>
            </a:custGeom>
            <a:solidFill>
              <a:srgbClr val="8EC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0" name="Freeform 159">
              <a:extLst>
                <a:ext uri="{FF2B5EF4-FFF2-40B4-BE49-F238E27FC236}">
                  <a16:creationId xmlns:a16="http://schemas.microsoft.com/office/drawing/2014/main" id="{3B40F51D-D153-4D28-AC7F-26532BA8D578}"/>
                </a:ext>
              </a:extLst>
            </p:cNvPr>
            <p:cNvSpPr/>
            <p:nvPr/>
          </p:nvSpPr>
          <p:spPr bwMode="auto">
            <a:xfrm>
              <a:off x="10102851" y="5408612"/>
              <a:ext cx="88900" cy="34925"/>
            </a:xfrm>
            <a:custGeom>
              <a:avLst/>
              <a:gdLst>
                <a:gd name="T0" fmla="*/ 52 w 66"/>
                <a:gd name="T1" fmla="*/ 13 h 26"/>
                <a:gd name="T2" fmla="*/ 38 w 66"/>
                <a:gd name="T3" fmla="*/ 0 h 26"/>
                <a:gd name="T4" fmla="*/ 48 w 66"/>
                <a:gd name="T5" fmla="*/ 13 h 26"/>
                <a:gd name="T6" fmla="*/ 35 w 66"/>
                <a:gd name="T7" fmla="*/ 11 h 26"/>
                <a:gd name="T8" fmla="*/ 25 w 66"/>
                <a:gd name="T9" fmla="*/ 1 h 26"/>
                <a:gd name="T10" fmla="*/ 32 w 66"/>
                <a:gd name="T11" fmla="*/ 11 h 26"/>
                <a:gd name="T12" fmla="*/ 0 w 66"/>
                <a:gd name="T13" fmla="*/ 11 h 26"/>
                <a:gd name="T14" fmla="*/ 32 w 66"/>
                <a:gd name="T15" fmla="*/ 14 h 26"/>
                <a:gd name="T16" fmla="*/ 19 w 66"/>
                <a:gd name="T17" fmla="*/ 22 h 26"/>
                <a:gd name="T18" fmla="*/ 35 w 66"/>
                <a:gd name="T19" fmla="*/ 14 h 26"/>
                <a:gd name="T20" fmla="*/ 50 w 66"/>
                <a:gd name="T21" fmla="*/ 16 h 26"/>
                <a:gd name="T22" fmla="*/ 39 w 66"/>
                <a:gd name="T23" fmla="*/ 26 h 26"/>
                <a:gd name="T24" fmla="*/ 53 w 66"/>
                <a:gd name="T25" fmla="*/ 16 h 26"/>
                <a:gd name="T26" fmla="*/ 64 w 66"/>
                <a:gd name="T27" fmla="*/ 19 h 26"/>
                <a:gd name="T28" fmla="*/ 65 w 66"/>
                <a:gd name="T29" fmla="*/ 16 h 26"/>
                <a:gd name="T30" fmla="*/ 52 w 66"/>
                <a:gd name="T3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26">
                  <a:moveTo>
                    <a:pt x="52" y="13"/>
                  </a:moveTo>
                  <a:cubicBezTo>
                    <a:pt x="51" y="10"/>
                    <a:pt x="46" y="1"/>
                    <a:pt x="38" y="0"/>
                  </a:cubicBezTo>
                  <a:cubicBezTo>
                    <a:pt x="41" y="1"/>
                    <a:pt x="49" y="10"/>
                    <a:pt x="48" y="13"/>
                  </a:cubicBezTo>
                  <a:cubicBezTo>
                    <a:pt x="46" y="12"/>
                    <a:pt x="36" y="11"/>
                    <a:pt x="35" y="11"/>
                  </a:cubicBezTo>
                  <a:cubicBezTo>
                    <a:pt x="35" y="10"/>
                    <a:pt x="31" y="4"/>
                    <a:pt x="25" y="1"/>
                  </a:cubicBezTo>
                  <a:cubicBezTo>
                    <a:pt x="28" y="4"/>
                    <a:pt x="32" y="8"/>
                    <a:pt x="32" y="11"/>
                  </a:cubicBezTo>
                  <a:cubicBezTo>
                    <a:pt x="31" y="10"/>
                    <a:pt x="6" y="9"/>
                    <a:pt x="0" y="11"/>
                  </a:cubicBezTo>
                  <a:cubicBezTo>
                    <a:pt x="6" y="11"/>
                    <a:pt x="31" y="12"/>
                    <a:pt x="32" y="14"/>
                  </a:cubicBezTo>
                  <a:cubicBezTo>
                    <a:pt x="32" y="15"/>
                    <a:pt x="23" y="20"/>
                    <a:pt x="19" y="22"/>
                  </a:cubicBezTo>
                  <a:cubicBezTo>
                    <a:pt x="22" y="22"/>
                    <a:pt x="32" y="17"/>
                    <a:pt x="35" y="14"/>
                  </a:cubicBezTo>
                  <a:cubicBezTo>
                    <a:pt x="37" y="13"/>
                    <a:pt x="49" y="15"/>
                    <a:pt x="50" y="16"/>
                  </a:cubicBezTo>
                  <a:cubicBezTo>
                    <a:pt x="51" y="16"/>
                    <a:pt x="43" y="24"/>
                    <a:pt x="39" y="26"/>
                  </a:cubicBezTo>
                  <a:cubicBezTo>
                    <a:pt x="43" y="25"/>
                    <a:pt x="50" y="19"/>
                    <a:pt x="53" y="16"/>
                  </a:cubicBezTo>
                  <a:cubicBezTo>
                    <a:pt x="55" y="16"/>
                    <a:pt x="63" y="18"/>
                    <a:pt x="64" y="19"/>
                  </a:cubicBezTo>
                  <a:cubicBezTo>
                    <a:pt x="65" y="18"/>
                    <a:pt x="66" y="18"/>
                    <a:pt x="65" y="16"/>
                  </a:cubicBezTo>
                  <a:cubicBezTo>
                    <a:pt x="63" y="14"/>
                    <a:pt x="55" y="13"/>
                    <a:pt x="52" y="13"/>
                  </a:cubicBezTo>
                  <a:close/>
                </a:path>
              </a:pathLst>
            </a:custGeom>
            <a:solidFill>
              <a:srgbClr val="518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1" name="Freeform 160">
              <a:extLst>
                <a:ext uri="{FF2B5EF4-FFF2-40B4-BE49-F238E27FC236}">
                  <a16:creationId xmlns:a16="http://schemas.microsoft.com/office/drawing/2014/main" id="{2D37724B-A744-44AF-B00D-9AD65E447D7E}"/>
                </a:ext>
              </a:extLst>
            </p:cNvPr>
            <p:cNvSpPr/>
            <p:nvPr/>
          </p:nvSpPr>
          <p:spPr bwMode="auto">
            <a:xfrm>
              <a:off x="9590088" y="4748212"/>
              <a:ext cx="98425" cy="53975"/>
            </a:xfrm>
            <a:custGeom>
              <a:avLst/>
              <a:gdLst>
                <a:gd name="T0" fmla="*/ 0 w 73"/>
                <a:gd name="T1" fmla="*/ 21 h 40"/>
                <a:gd name="T2" fmla="*/ 63 w 73"/>
                <a:gd name="T3" fmla="*/ 39 h 40"/>
                <a:gd name="T4" fmla="*/ 0 w 73"/>
                <a:gd name="T5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40">
                  <a:moveTo>
                    <a:pt x="0" y="21"/>
                  </a:moveTo>
                  <a:cubicBezTo>
                    <a:pt x="6" y="25"/>
                    <a:pt x="47" y="40"/>
                    <a:pt x="63" y="39"/>
                  </a:cubicBezTo>
                  <a:cubicBezTo>
                    <a:pt x="73" y="13"/>
                    <a:pt x="36" y="0"/>
                    <a:pt x="0" y="21"/>
                  </a:cubicBezTo>
                  <a:close/>
                </a:path>
              </a:pathLst>
            </a:custGeom>
            <a:solidFill>
              <a:srgbClr val="D8F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2" name="Freeform 161">
              <a:extLst>
                <a:ext uri="{FF2B5EF4-FFF2-40B4-BE49-F238E27FC236}">
                  <a16:creationId xmlns:a16="http://schemas.microsoft.com/office/drawing/2014/main" id="{27D2C301-DF7E-472C-979D-C04C814B2CF0}"/>
                </a:ext>
              </a:extLst>
            </p:cNvPr>
            <p:cNvSpPr/>
            <p:nvPr/>
          </p:nvSpPr>
          <p:spPr bwMode="auto">
            <a:xfrm>
              <a:off x="9590088" y="4776787"/>
              <a:ext cx="84138" cy="61913"/>
            </a:xfrm>
            <a:custGeom>
              <a:avLst/>
              <a:gdLst>
                <a:gd name="T0" fmla="*/ 0 w 63"/>
                <a:gd name="T1" fmla="*/ 0 h 46"/>
                <a:gd name="T2" fmla="*/ 63 w 63"/>
                <a:gd name="T3" fmla="*/ 18 h 46"/>
                <a:gd name="T4" fmla="*/ 0 w 63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46">
                  <a:moveTo>
                    <a:pt x="0" y="0"/>
                  </a:moveTo>
                  <a:cubicBezTo>
                    <a:pt x="7" y="16"/>
                    <a:pt x="44" y="46"/>
                    <a:pt x="63" y="18"/>
                  </a:cubicBezTo>
                  <a:cubicBezTo>
                    <a:pt x="56" y="10"/>
                    <a:pt x="17" y="1"/>
                    <a:pt x="0" y="0"/>
                  </a:cubicBezTo>
                  <a:close/>
                </a:path>
              </a:pathLst>
            </a:custGeom>
            <a:solidFill>
              <a:srgbClr val="8EC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3" name="Freeform 162">
              <a:extLst>
                <a:ext uri="{FF2B5EF4-FFF2-40B4-BE49-F238E27FC236}">
                  <a16:creationId xmlns:a16="http://schemas.microsoft.com/office/drawing/2014/main" id="{638ABF36-853B-490B-A596-587B18FCF48A}"/>
                </a:ext>
              </a:extLst>
            </p:cNvPr>
            <p:cNvSpPr/>
            <p:nvPr/>
          </p:nvSpPr>
          <p:spPr bwMode="auto">
            <a:xfrm>
              <a:off x="9590088" y="4768850"/>
              <a:ext cx="85725" cy="38100"/>
            </a:xfrm>
            <a:custGeom>
              <a:avLst/>
              <a:gdLst>
                <a:gd name="T0" fmla="*/ 63 w 64"/>
                <a:gd name="T1" fmla="*/ 22 h 28"/>
                <a:gd name="T2" fmla="*/ 51 w 64"/>
                <a:gd name="T3" fmla="*/ 17 h 28"/>
                <a:gd name="T4" fmla="*/ 40 w 64"/>
                <a:gd name="T5" fmla="*/ 2 h 28"/>
                <a:gd name="T6" fmla="*/ 47 w 64"/>
                <a:gd name="T7" fmla="*/ 16 h 28"/>
                <a:gd name="T8" fmla="*/ 35 w 64"/>
                <a:gd name="T9" fmla="*/ 12 h 28"/>
                <a:gd name="T10" fmla="*/ 27 w 64"/>
                <a:gd name="T11" fmla="*/ 0 h 28"/>
                <a:gd name="T12" fmla="*/ 32 w 64"/>
                <a:gd name="T13" fmla="*/ 12 h 28"/>
                <a:gd name="T14" fmla="*/ 0 w 64"/>
                <a:gd name="T15" fmla="*/ 6 h 28"/>
                <a:gd name="T16" fmla="*/ 31 w 64"/>
                <a:gd name="T17" fmla="*/ 14 h 28"/>
                <a:gd name="T18" fmla="*/ 17 w 64"/>
                <a:gd name="T19" fmla="*/ 20 h 28"/>
                <a:gd name="T20" fmla="*/ 34 w 64"/>
                <a:gd name="T21" fmla="*/ 15 h 28"/>
                <a:gd name="T22" fmla="*/ 49 w 64"/>
                <a:gd name="T23" fmla="*/ 19 h 28"/>
                <a:gd name="T24" fmla="*/ 36 w 64"/>
                <a:gd name="T25" fmla="*/ 28 h 28"/>
                <a:gd name="T26" fmla="*/ 52 w 64"/>
                <a:gd name="T27" fmla="*/ 20 h 28"/>
                <a:gd name="T28" fmla="*/ 62 w 64"/>
                <a:gd name="T29" fmla="*/ 25 h 28"/>
                <a:gd name="T30" fmla="*/ 63 w 64"/>
                <a:gd name="T3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28">
                  <a:moveTo>
                    <a:pt x="63" y="22"/>
                  </a:moveTo>
                  <a:cubicBezTo>
                    <a:pt x="62" y="20"/>
                    <a:pt x="55" y="18"/>
                    <a:pt x="51" y="17"/>
                  </a:cubicBezTo>
                  <a:cubicBezTo>
                    <a:pt x="51" y="14"/>
                    <a:pt x="48" y="4"/>
                    <a:pt x="40" y="2"/>
                  </a:cubicBezTo>
                  <a:cubicBezTo>
                    <a:pt x="43" y="3"/>
                    <a:pt x="49" y="13"/>
                    <a:pt x="47" y="16"/>
                  </a:cubicBezTo>
                  <a:cubicBezTo>
                    <a:pt x="45" y="15"/>
                    <a:pt x="36" y="13"/>
                    <a:pt x="35" y="12"/>
                  </a:cubicBezTo>
                  <a:cubicBezTo>
                    <a:pt x="35" y="11"/>
                    <a:pt x="33" y="4"/>
                    <a:pt x="27" y="0"/>
                  </a:cubicBezTo>
                  <a:cubicBezTo>
                    <a:pt x="30" y="3"/>
                    <a:pt x="32" y="9"/>
                    <a:pt x="32" y="12"/>
                  </a:cubicBezTo>
                  <a:cubicBezTo>
                    <a:pt x="31" y="11"/>
                    <a:pt x="6" y="5"/>
                    <a:pt x="0" y="6"/>
                  </a:cubicBezTo>
                  <a:cubicBezTo>
                    <a:pt x="6" y="7"/>
                    <a:pt x="31" y="13"/>
                    <a:pt x="31" y="14"/>
                  </a:cubicBezTo>
                  <a:cubicBezTo>
                    <a:pt x="31" y="15"/>
                    <a:pt x="21" y="19"/>
                    <a:pt x="17" y="20"/>
                  </a:cubicBezTo>
                  <a:cubicBezTo>
                    <a:pt x="20" y="20"/>
                    <a:pt x="30" y="17"/>
                    <a:pt x="34" y="15"/>
                  </a:cubicBezTo>
                  <a:cubicBezTo>
                    <a:pt x="36" y="15"/>
                    <a:pt x="48" y="18"/>
                    <a:pt x="49" y="19"/>
                  </a:cubicBezTo>
                  <a:cubicBezTo>
                    <a:pt x="49" y="20"/>
                    <a:pt x="40" y="26"/>
                    <a:pt x="36" y="28"/>
                  </a:cubicBezTo>
                  <a:cubicBezTo>
                    <a:pt x="41" y="28"/>
                    <a:pt x="49" y="23"/>
                    <a:pt x="52" y="20"/>
                  </a:cubicBezTo>
                  <a:cubicBezTo>
                    <a:pt x="54" y="20"/>
                    <a:pt x="61" y="24"/>
                    <a:pt x="62" y="25"/>
                  </a:cubicBezTo>
                  <a:cubicBezTo>
                    <a:pt x="63" y="25"/>
                    <a:pt x="64" y="24"/>
                    <a:pt x="63" y="22"/>
                  </a:cubicBezTo>
                  <a:close/>
                </a:path>
              </a:pathLst>
            </a:custGeom>
            <a:solidFill>
              <a:srgbClr val="518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4" name="Freeform 163">
              <a:extLst>
                <a:ext uri="{FF2B5EF4-FFF2-40B4-BE49-F238E27FC236}">
                  <a16:creationId xmlns:a16="http://schemas.microsoft.com/office/drawing/2014/main" id="{EBC71F77-6521-4EF1-B8B0-ECDE51160928}"/>
                </a:ext>
              </a:extLst>
            </p:cNvPr>
            <p:cNvSpPr/>
            <p:nvPr/>
          </p:nvSpPr>
          <p:spPr bwMode="auto">
            <a:xfrm>
              <a:off x="9186863" y="5011737"/>
              <a:ext cx="98425" cy="58738"/>
            </a:xfrm>
            <a:custGeom>
              <a:avLst/>
              <a:gdLst>
                <a:gd name="T0" fmla="*/ 0 w 73"/>
                <a:gd name="T1" fmla="*/ 16 h 43"/>
                <a:gd name="T2" fmla="*/ 59 w 73"/>
                <a:gd name="T3" fmla="*/ 43 h 43"/>
                <a:gd name="T4" fmla="*/ 0 w 73"/>
                <a:gd name="T5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43">
                  <a:moveTo>
                    <a:pt x="0" y="16"/>
                  </a:moveTo>
                  <a:cubicBezTo>
                    <a:pt x="5" y="21"/>
                    <a:pt x="44" y="42"/>
                    <a:pt x="59" y="43"/>
                  </a:cubicBezTo>
                  <a:cubicBezTo>
                    <a:pt x="73" y="19"/>
                    <a:pt x="39" y="0"/>
                    <a:pt x="0" y="16"/>
                  </a:cubicBezTo>
                  <a:close/>
                </a:path>
              </a:pathLst>
            </a:custGeom>
            <a:solidFill>
              <a:srgbClr val="D8F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5" name="Freeform 164">
              <a:extLst>
                <a:ext uri="{FF2B5EF4-FFF2-40B4-BE49-F238E27FC236}">
                  <a16:creationId xmlns:a16="http://schemas.microsoft.com/office/drawing/2014/main" id="{95A58649-F5B2-415D-99BC-15F453A0EE7A}"/>
                </a:ext>
              </a:extLst>
            </p:cNvPr>
            <p:cNvSpPr/>
            <p:nvPr/>
          </p:nvSpPr>
          <p:spPr bwMode="auto">
            <a:xfrm>
              <a:off x="9186863" y="5033962"/>
              <a:ext cx="79375" cy="69850"/>
            </a:xfrm>
            <a:custGeom>
              <a:avLst/>
              <a:gdLst>
                <a:gd name="T0" fmla="*/ 0 w 59"/>
                <a:gd name="T1" fmla="*/ 0 h 52"/>
                <a:gd name="T2" fmla="*/ 59 w 59"/>
                <a:gd name="T3" fmla="*/ 27 h 52"/>
                <a:gd name="T4" fmla="*/ 0 w 59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52">
                  <a:moveTo>
                    <a:pt x="0" y="0"/>
                  </a:moveTo>
                  <a:cubicBezTo>
                    <a:pt x="5" y="17"/>
                    <a:pt x="37" y="52"/>
                    <a:pt x="59" y="27"/>
                  </a:cubicBezTo>
                  <a:cubicBezTo>
                    <a:pt x="54" y="18"/>
                    <a:pt x="16" y="3"/>
                    <a:pt x="0" y="0"/>
                  </a:cubicBezTo>
                  <a:close/>
                </a:path>
              </a:pathLst>
            </a:custGeom>
            <a:solidFill>
              <a:srgbClr val="8EC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6" name="Freeform 165">
              <a:extLst>
                <a:ext uri="{FF2B5EF4-FFF2-40B4-BE49-F238E27FC236}">
                  <a16:creationId xmlns:a16="http://schemas.microsoft.com/office/drawing/2014/main" id="{B66EBF2D-A95C-4BF3-B17C-E66E2D856C2D}"/>
                </a:ext>
              </a:extLst>
            </p:cNvPr>
            <p:cNvSpPr/>
            <p:nvPr/>
          </p:nvSpPr>
          <p:spPr bwMode="auto">
            <a:xfrm>
              <a:off x="9186863" y="5030787"/>
              <a:ext cx="82550" cy="41275"/>
            </a:xfrm>
            <a:custGeom>
              <a:avLst/>
              <a:gdLst>
                <a:gd name="T0" fmla="*/ 60 w 61"/>
                <a:gd name="T1" fmla="*/ 27 h 30"/>
                <a:gd name="T2" fmla="*/ 49 w 61"/>
                <a:gd name="T3" fmla="*/ 20 h 30"/>
                <a:gd name="T4" fmla="*/ 40 w 61"/>
                <a:gd name="T5" fmla="*/ 4 h 30"/>
                <a:gd name="T6" fmla="*/ 45 w 61"/>
                <a:gd name="T7" fmla="*/ 19 h 30"/>
                <a:gd name="T8" fmla="*/ 34 w 61"/>
                <a:gd name="T9" fmla="*/ 13 h 30"/>
                <a:gd name="T10" fmla="*/ 27 w 61"/>
                <a:gd name="T11" fmla="*/ 0 h 30"/>
                <a:gd name="T12" fmla="*/ 31 w 61"/>
                <a:gd name="T13" fmla="*/ 12 h 30"/>
                <a:gd name="T14" fmla="*/ 0 w 61"/>
                <a:gd name="T15" fmla="*/ 2 h 30"/>
                <a:gd name="T16" fmla="*/ 30 w 61"/>
                <a:gd name="T17" fmla="*/ 14 h 30"/>
                <a:gd name="T18" fmla="*/ 15 w 61"/>
                <a:gd name="T19" fmla="*/ 18 h 30"/>
                <a:gd name="T20" fmla="*/ 32 w 61"/>
                <a:gd name="T21" fmla="*/ 16 h 30"/>
                <a:gd name="T22" fmla="*/ 46 w 61"/>
                <a:gd name="T23" fmla="*/ 22 h 30"/>
                <a:gd name="T24" fmla="*/ 32 w 61"/>
                <a:gd name="T25" fmla="*/ 29 h 30"/>
                <a:gd name="T26" fmla="*/ 49 w 61"/>
                <a:gd name="T27" fmla="*/ 24 h 30"/>
                <a:gd name="T28" fmla="*/ 59 w 61"/>
                <a:gd name="T29" fmla="*/ 30 h 30"/>
                <a:gd name="T30" fmla="*/ 60 w 61"/>
                <a:gd name="T31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30">
                  <a:moveTo>
                    <a:pt x="60" y="27"/>
                  </a:moveTo>
                  <a:cubicBezTo>
                    <a:pt x="59" y="25"/>
                    <a:pt x="52" y="22"/>
                    <a:pt x="49" y="20"/>
                  </a:cubicBezTo>
                  <a:cubicBezTo>
                    <a:pt x="49" y="17"/>
                    <a:pt x="47" y="7"/>
                    <a:pt x="40" y="4"/>
                  </a:cubicBezTo>
                  <a:cubicBezTo>
                    <a:pt x="43" y="6"/>
                    <a:pt x="48" y="16"/>
                    <a:pt x="45" y="19"/>
                  </a:cubicBezTo>
                  <a:cubicBezTo>
                    <a:pt x="43" y="17"/>
                    <a:pt x="34" y="14"/>
                    <a:pt x="34" y="13"/>
                  </a:cubicBezTo>
                  <a:cubicBezTo>
                    <a:pt x="34" y="12"/>
                    <a:pt x="32" y="5"/>
                    <a:pt x="27" y="0"/>
                  </a:cubicBezTo>
                  <a:cubicBezTo>
                    <a:pt x="29" y="4"/>
                    <a:pt x="31" y="10"/>
                    <a:pt x="31" y="12"/>
                  </a:cubicBezTo>
                  <a:cubicBezTo>
                    <a:pt x="30" y="11"/>
                    <a:pt x="6" y="2"/>
                    <a:pt x="0" y="2"/>
                  </a:cubicBezTo>
                  <a:cubicBezTo>
                    <a:pt x="6" y="4"/>
                    <a:pt x="29" y="13"/>
                    <a:pt x="30" y="14"/>
                  </a:cubicBezTo>
                  <a:cubicBezTo>
                    <a:pt x="29" y="16"/>
                    <a:pt x="19" y="18"/>
                    <a:pt x="15" y="18"/>
                  </a:cubicBezTo>
                  <a:cubicBezTo>
                    <a:pt x="18" y="19"/>
                    <a:pt x="28" y="17"/>
                    <a:pt x="32" y="16"/>
                  </a:cubicBezTo>
                  <a:cubicBezTo>
                    <a:pt x="35" y="16"/>
                    <a:pt x="46" y="21"/>
                    <a:pt x="46" y="22"/>
                  </a:cubicBezTo>
                  <a:cubicBezTo>
                    <a:pt x="47" y="23"/>
                    <a:pt x="37" y="28"/>
                    <a:pt x="32" y="29"/>
                  </a:cubicBezTo>
                  <a:cubicBezTo>
                    <a:pt x="37" y="29"/>
                    <a:pt x="45" y="26"/>
                    <a:pt x="49" y="24"/>
                  </a:cubicBezTo>
                  <a:cubicBezTo>
                    <a:pt x="51" y="24"/>
                    <a:pt x="58" y="29"/>
                    <a:pt x="59" y="30"/>
                  </a:cubicBezTo>
                  <a:cubicBezTo>
                    <a:pt x="60" y="29"/>
                    <a:pt x="61" y="29"/>
                    <a:pt x="60" y="27"/>
                  </a:cubicBezTo>
                  <a:close/>
                </a:path>
              </a:pathLst>
            </a:custGeom>
            <a:solidFill>
              <a:srgbClr val="518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7" name="Freeform 166">
              <a:extLst>
                <a:ext uri="{FF2B5EF4-FFF2-40B4-BE49-F238E27FC236}">
                  <a16:creationId xmlns:a16="http://schemas.microsoft.com/office/drawing/2014/main" id="{66323FB5-8CF5-4851-BF1B-972C4AC1AEFA}"/>
                </a:ext>
              </a:extLst>
            </p:cNvPr>
            <p:cNvSpPr/>
            <p:nvPr/>
          </p:nvSpPr>
          <p:spPr bwMode="auto">
            <a:xfrm>
              <a:off x="9043988" y="4800600"/>
              <a:ext cx="92075" cy="50800"/>
            </a:xfrm>
            <a:custGeom>
              <a:avLst/>
              <a:gdLst>
                <a:gd name="T0" fmla="*/ 0 w 68"/>
                <a:gd name="T1" fmla="*/ 22 h 37"/>
                <a:gd name="T2" fmla="*/ 60 w 68"/>
                <a:gd name="T3" fmla="*/ 34 h 37"/>
                <a:gd name="T4" fmla="*/ 0 w 68"/>
                <a:gd name="T5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37">
                  <a:moveTo>
                    <a:pt x="0" y="22"/>
                  </a:moveTo>
                  <a:cubicBezTo>
                    <a:pt x="5" y="26"/>
                    <a:pt x="46" y="37"/>
                    <a:pt x="60" y="34"/>
                  </a:cubicBezTo>
                  <a:cubicBezTo>
                    <a:pt x="68" y="9"/>
                    <a:pt x="32" y="0"/>
                    <a:pt x="0" y="22"/>
                  </a:cubicBezTo>
                  <a:close/>
                </a:path>
              </a:pathLst>
            </a:custGeom>
            <a:solidFill>
              <a:srgbClr val="D8F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8" name="Freeform 167">
              <a:extLst>
                <a:ext uri="{FF2B5EF4-FFF2-40B4-BE49-F238E27FC236}">
                  <a16:creationId xmlns:a16="http://schemas.microsoft.com/office/drawing/2014/main" id="{446C7622-AAB4-46D9-8030-2A3AE3D4C61A}"/>
                </a:ext>
              </a:extLst>
            </p:cNvPr>
            <p:cNvSpPr/>
            <p:nvPr/>
          </p:nvSpPr>
          <p:spPr bwMode="auto">
            <a:xfrm>
              <a:off x="9043988" y="4830762"/>
              <a:ext cx="80963" cy="53975"/>
            </a:xfrm>
            <a:custGeom>
              <a:avLst/>
              <a:gdLst>
                <a:gd name="T0" fmla="*/ 0 w 60"/>
                <a:gd name="T1" fmla="*/ 0 h 40"/>
                <a:gd name="T2" fmla="*/ 60 w 60"/>
                <a:gd name="T3" fmla="*/ 12 h 40"/>
                <a:gd name="T4" fmla="*/ 0 w 60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40">
                  <a:moveTo>
                    <a:pt x="0" y="0"/>
                  </a:moveTo>
                  <a:cubicBezTo>
                    <a:pt x="8" y="15"/>
                    <a:pt x="45" y="40"/>
                    <a:pt x="60" y="12"/>
                  </a:cubicBezTo>
                  <a:cubicBezTo>
                    <a:pt x="53" y="6"/>
                    <a:pt x="15" y="0"/>
                    <a:pt x="0" y="0"/>
                  </a:cubicBezTo>
                  <a:close/>
                </a:path>
              </a:pathLst>
            </a:custGeom>
            <a:solidFill>
              <a:srgbClr val="8EC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9" name="Freeform 168">
              <a:extLst>
                <a:ext uri="{FF2B5EF4-FFF2-40B4-BE49-F238E27FC236}">
                  <a16:creationId xmlns:a16="http://schemas.microsoft.com/office/drawing/2014/main" id="{8FA104F7-1317-4A1C-9265-20C948314F9D}"/>
                </a:ext>
              </a:extLst>
            </p:cNvPr>
            <p:cNvSpPr/>
            <p:nvPr/>
          </p:nvSpPr>
          <p:spPr bwMode="auto">
            <a:xfrm>
              <a:off x="9043988" y="4819650"/>
              <a:ext cx="84138" cy="34925"/>
            </a:xfrm>
            <a:custGeom>
              <a:avLst/>
              <a:gdLst>
                <a:gd name="T0" fmla="*/ 61 w 62"/>
                <a:gd name="T1" fmla="*/ 19 h 26"/>
                <a:gd name="T2" fmla="*/ 49 w 62"/>
                <a:gd name="T3" fmla="*/ 14 h 26"/>
                <a:gd name="T4" fmla="*/ 37 w 62"/>
                <a:gd name="T5" fmla="*/ 1 h 26"/>
                <a:gd name="T6" fmla="*/ 45 w 62"/>
                <a:gd name="T7" fmla="*/ 14 h 26"/>
                <a:gd name="T8" fmla="*/ 33 w 62"/>
                <a:gd name="T9" fmla="*/ 12 h 26"/>
                <a:gd name="T10" fmla="*/ 25 w 62"/>
                <a:gd name="T11" fmla="*/ 0 h 26"/>
                <a:gd name="T12" fmla="*/ 30 w 62"/>
                <a:gd name="T13" fmla="*/ 11 h 26"/>
                <a:gd name="T14" fmla="*/ 0 w 62"/>
                <a:gd name="T15" fmla="*/ 8 h 26"/>
                <a:gd name="T16" fmla="*/ 30 w 62"/>
                <a:gd name="T17" fmla="*/ 13 h 26"/>
                <a:gd name="T18" fmla="*/ 17 w 62"/>
                <a:gd name="T19" fmla="*/ 20 h 26"/>
                <a:gd name="T20" fmla="*/ 33 w 62"/>
                <a:gd name="T21" fmla="*/ 14 h 26"/>
                <a:gd name="T22" fmla="*/ 47 w 62"/>
                <a:gd name="T23" fmla="*/ 17 h 26"/>
                <a:gd name="T24" fmla="*/ 35 w 62"/>
                <a:gd name="T25" fmla="*/ 26 h 26"/>
                <a:gd name="T26" fmla="*/ 50 w 62"/>
                <a:gd name="T27" fmla="*/ 18 h 26"/>
                <a:gd name="T28" fmla="*/ 60 w 62"/>
                <a:gd name="T29" fmla="*/ 21 h 26"/>
                <a:gd name="T30" fmla="*/ 61 w 62"/>
                <a:gd name="T31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26">
                  <a:moveTo>
                    <a:pt x="61" y="19"/>
                  </a:moveTo>
                  <a:cubicBezTo>
                    <a:pt x="59" y="17"/>
                    <a:pt x="52" y="15"/>
                    <a:pt x="49" y="14"/>
                  </a:cubicBezTo>
                  <a:cubicBezTo>
                    <a:pt x="49" y="12"/>
                    <a:pt x="45" y="3"/>
                    <a:pt x="37" y="1"/>
                  </a:cubicBezTo>
                  <a:cubicBezTo>
                    <a:pt x="40" y="2"/>
                    <a:pt x="47" y="11"/>
                    <a:pt x="45" y="14"/>
                  </a:cubicBezTo>
                  <a:cubicBezTo>
                    <a:pt x="43" y="13"/>
                    <a:pt x="34" y="12"/>
                    <a:pt x="33" y="12"/>
                  </a:cubicBezTo>
                  <a:cubicBezTo>
                    <a:pt x="33" y="10"/>
                    <a:pt x="30" y="4"/>
                    <a:pt x="25" y="0"/>
                  </a:cubicBezTo>
                  <a:cubicBezTo>
                    <a:pt x="27" y="4"/>
                    <a:pt x="30" y="8"/>
                    <a:pt x="30" y="11"/>
                  </a:cubicBezTo>
                  <a:cubicBezTo>
                    <a:pt x="29" y="10"/>
                    <a:pt x="5" y="7"/>
                    <a:pt x="0" y="8"/>
                  </a:cubicBezTo>
                  <a:cubicBezTo>
                    <a:pt x="6" y="9"/>
                    <a:pt x="29" y="12"/>
                    <a:pt x="30" y="13"/>
                  </a:cubicBezTo>
                  <a:cubicBezTo>
                    <a:pt x="30" y="14"/>
                    <a:pt x="20" y="19"/>
                    <a:pt x="17" y="20"/>
                  </a:cubicBezTo>
                  <a:cubicBezTo>
                    <a:pt x="20" y="20"/>
                    <a:pt x="29" y="16"/>
                    <a:pt x="33" y="14"/>
                  </a:cubicBezTo>
                  <a:cubicBezTo>
                    <a:pt x="35" y="14"/>
                    <a:pt x="46" y="16"/>
                    <a:pt x="47" y="17"/>
                  </a:cubicBezTo>
                  <a:cubicBezTo>
                    <a:pt x="47" y="18"/>
                    <a:pt x="39" y="24"/>
                    <a:pt x="35" y="26"/>
                  </a:cubicBezTo>
                  <a:cubicBezTo>
                    <a:pt x="40" y="26"/>
                    <a:pt x="47" y="20"/>
                    <a:pt x="50" y="18"/>
                  </a:cubicBezTo>
                  <a:cubicBezTo>
                    <a:pt x="52" y="17"/>
                    <a:pt x="59" y="21"/>
                    <a:pt x="60" y="21"/>
                  </a:cubicBezTo>
                  <a:cubicBezTo>
                    <a:pt x="61" y="21"/>
                    <a:pt x="62" y="20"/>
                    <a:pt x="61" y="19"/>
                  </a:cubicBezTo>
                  <a:close/>
                </a:path>
              </a:pathLst>
            </a:custGeom>
            <a:solidFill>
              <a:srgbClr val="518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0" name="Freeform 169">
              <a:extLst>
                <a:ext uri="{FF2B5EF4-FFF2-40B4-BE49-F238E27FC236}">
                  <a16:creationId xmlns:a16="http://schemas.microsoft.com/office/drawing/2014/main" id="{75BB41AF-1079-4354-92FF-46CDA1B84F57}"/>
                </a:ext>
              </a:extLst>
            </p:cNvPr>
            <p:cNvSpPr/>
            <p:nvPr/>
          </p:nvSpPr>
          <p:spPr bwMode="auto">
            <a:xfrm>
              <a:off x="11195051" y="5654675"/>
              <a:ext cx="96838" cy="84138"/>
            </a:xfrm>
            <a:custGeom>
              <a:avLst/>
              <a:gdLst>
                <a:gd name="T0" fmla="*/ 0 w 71"/>
                <a:gd name="T1" fmla="*/ 63 h 63"/>
                <a:gd name="T2" fmla="*/ 71 w 71"/>
                <a:gd name="T3" fmla="*/ 31 h 63"/>
                <a:gd name="T4" fmla="*/ 0 w 71"/>
                <a:gd name="T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63">
                  <a:moveTo>
                    <a:pt x="0" y="63"/>
                  </a:moveTo>
                  <a:cubicBezTo>
                    <a:pt x="9" y="63"/>
                    <a:pt x="58" y="44"/>
                    <a:pt x="71" y="31"/>
                  </a:cubicBezTo>
                  <a:cubicBezTo>
                    <a:pt x="60" y="0"/>
                    <a:pt x="17" y="16"/>
                    <a:pt x="0" y="63"/>
                  </a:cubicBezTo>
                  <a:close/>
                </a:path>
              </a:pathLst>
            </a:custGeom>
            <a:solidFill>
              <a:srgbClr val="B0C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1" name="Freeform 170">
              <a:extLst>
                <a:ext uri="{FF2B5EF4-FFF2-40B4-BE49-F238E27FC236}">
                  <a16:creationId xmlns:a16="http://schemas.microsoft.com/office/drawing/2014/main" id="{F8309AC5-494C-461B-BCAA-9D3B0B1FDDAA}"/>
                </a:ext>
              </a:extLst>
            </p:cNvPr>
            <p:cNvSpPr/>
            <p:nvPr/>
          </p:nvSpPr>
          <p:spPr bwMode="auto">
            <a:xfrm>
              <a:off x="11195051" y="5694362"/>
              <a:ext cx="103188" cy="57150"/>
            </a:xfrm>
            <a:custGeom>
              <a:avLst/>
              <a:gdLst>
                <a:gd name="T0" fmla="*/ 0 w 76"/>
                <a:gd name="T1" fmla="*/ 33 h 42"/>
                <a:gd name="T2" fmla="*/ 71 w 76"/>
                <a:gd name="T3" fmla="*/ 1 h 42"/>
                <a:gd name="T4" fmla="*/ 0 w 76"/>
                <a:gd name="T5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42">
                  <a:moveTo>
                    <a:pt x="0" y="33"/>
                  </a:moveTo>
                  <a:cubicBezTo>
                    <a:pt x="19" y="42"/>
                    <a:pt x="76" y="41"/>
                    <a:pt x="71" y="1"/>
                  </a:cubicBezTo>
                  <a:cubicBezTo>
                    <a:pt x="59" y="0"/>
                    <a:pt x="16" y="21"/>
                    <a:pt x="0" y="33"/>
                  </a:cubicBezTo>
                  <a:close/>
                </a:path>
              </a:pathLst>
            </a:custGeom>
            <a:solidFill>
              <a:srgbClr val="7895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2" name="Freeform 171">
              <a:extLst>
                <a:ext uri="{FF2B5EF4-FFF2-40B4-BE49-F238E27FC236}">
                  <a16:creationId xmlns:a16="http://schemas.microsoft.com/office/drawing/2014/main" id="{09BEDB86-AE6F-4386-B7D1-3831E0EC8FF6}"/>
                </a:ext>
              </a:extLst>
            </p:cNvPr>
            <p:cNvSpPr/>
            <p:nvPr/>
          </p:nvSpPr>
          <p:spPr bwMode="auto">
            <a:xfrm>
              <a:off x="11195051" y="5688012"/>
              <a:ext cx="98425" cy="50800"/>
            </a:xfrm>
            <a:custGeom>
              <a:avLst/>
              <a:gdLst>
                <a:gd name="T0" fmla="*/ 70 w 73"/>
                <a:gd name="T1" fmla="*/ 4 h 38"/>
                <a:gd name="T2" fmla="*/ 55 w 73"/>
                <a:gd name="T3" fmla="*/ 9 h 38"/>
                <a:gd name="T4" fmla="*/ 34 w 73"/>
                <a:gd name="T5" fmla="*/ 4 h 38"/>
                <a:gd name="T6" fmla="*/ 51 w 73"/>
                <a:gd name="T7" fmla="*/ 11 h 38"/>
                <a:gd name="T8" fmla="*/ 37 w 73"/>
                <a:gd name="T9" fmla="*/ 17 h 38"/>
                <a:gd name="T10" fmla="*/ 20 w 73"/>
                <a:gd name="T11" fmla="*/ 12 h 38"/>
                <a:gd name="T12" fmla="*/ 34 w 73"/>
                <a:gd name="T13" fmla="*/ 19 h 38"/>
                <a:gd name="T14" fmla="*/ 0 w 73"/>
                <a:gd name="T15" fmla="*/ 38 h 38"/>
                <a:gd name="T16" fmla="*/ 35 w 73"/>
                <a:gd name="T17" fmla="*/ 22 h 38"/>
                <a:gd name="T18" fmla="*/ 26 w 73"/>
                <a:gd name="T19" fmla="*/ 38 h 38"/>
                <a:gd name="T20" fmla="*/ 38 w 73"/>
                <a:gd name="T21" fmla="*/ 20 h 38"/>
                <a:gd name="T22" fmla="*/ 55 w 73"/>
                <a:gd name="T23" fmla="*/ 13 h 38"/>
                <a:gd name="T24" fmla="*/ 50 w 73"/>
                <a:gd name="T25" fmla="*/ 30 h 38"/>
                <a:gd name="T26" fmla="*/ 58 w 73"/>
                <a:gd name="T27" fmla="*/ 12 h 38"/>
                <a:gd name="T28" fmla="*/ 71 w 73"/>
                <a:gd name="T29" fmla="*/ 7 h 38"/>
                <a:gd name="T30" fmla="*/ 70 w 73"/>
                <a:gd name="T3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38">
                  <a:moveTo>
                    <a:pt x="70" y="4"/>
                  </a:moveTo>
                  <a:cubicBezTo>
                    <a:pt x="67" y="3"/>
                    <a:pt x="59" y="7"/>
                    <a:pt x="55" y="9"/>
                  </a:cubicBezTo>
                  <a:cubicBezTo>
                    <a:pt x="53" y="6"/>
                    <a:pt x="42" y="0"/>
                    <a:pt x="34" y="4"/>
                  </a:cubicBezTo>
                  <a:cubicBezTo>
                    <a:pt x="37" y="3"/>
                    <a:pt x="51" y="7"/>
                    <a:pt x="51" y="11"/>
                  </a:cubicBezTo>
                  <a:cubicBezTo>
                    <a:pt x="48" y="11"/>
                    <a:pt x="38" y="17"/>
                    <a:pt x="37" y="17"/>
                  </a:cubicBezTo>
                  <a:cubicBezTo>
                    <a:pt x="36" y="16"/>
                    <a:pt x="29" y="12"/>
                    <a:pt x="20" y="12"/>
                  </a:cubicBezTo>
                  <a:cubicBezTo>
                    <a:pt x="25" y="13"/>
                    <a:pt x="32" y="16"/>
                    <a:pt x="34" y="19"/>
                  </a:cubicBezTo>
                  <a:cubicBezTo>
                    <a:pt x="32" y="19"/>
                    <a:pt x="5" y="33"/>
                    <a:pt x="0" y="38"/>
                  </a:cubicBezTo>
                  <a:cubicBezTo>
                    <a:pt x="7" y="34"/>
                    <a:pt x="33" y="21"/>
                    <a:pt x="35" y="22"/>
                  </a:cubicBezTo>
                  <a:cubicBezTo>
                    <a:pt x="36" y="23"/>
                    <a:pt x="29" y="34"/>
                    <a:pt x="26" y="38"/>
                  </a:cubicBezTo>
                  <a:cubicBezTo>
                    <a:pt x="30" y="36"/>
                    <a:pt x="37" y="25"/>
                    <a:pt x="38" y="20"/>
                  </a:cubicBezTo>
                  <a:cubicBezTo>
                    <a:pt x="40" y="18"/>
                    <a:pt x="54" y="12"/>
                    <a:pt x="55" y="13"/>
                  </a:cubicBezTo>
                  <a:cubicBezTo>
                    <a:pt x="56" y="13"/>
                    <a:pt x="53" y="26"/>
                    <a:pt x="50" y="30"/>
                  </a:cubicBezTo>
                  <a:cubicBezTo>
                    <a:pt x="54" y="27"/>
                    <a:pt x="57" y="16"/>
                    <a:pt x="58" y="12"/>
                  </a:cubicBezTo>
                  <a:cubicBezTo>
                    <a:pt x="60" y="10"/>
                    <a:pt x="70" y="7"/>
                    <a:pt x="71" y="7"/>
                  </a:cubicBezTo>
                  <a:cubicBezTo>
                    <a:pt x="72" y="6"/>
                    <a:pt x="73" y="5"/>
                    <a:pt x="70" y="4"/>
                  </a:cubicBezTo>
                  <a:close/>
                </a:path>
              </a:pathLst>
            </a:custGeom>
            <a:solidFill>
              <a:srgbClr val="006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3" name="Freeform 172">
              <a:extLst>
                <a:ext uri="{FF2B5EF4-FFF2-40B4-BE49-F238E27FC236}">
                  <a16:creationId xmlns:a16="http://schemas.microsoft.com/office/drawing/2014/main" id="{1B32B831-F084-4FBB-B7FE-C5FF87071328}"/>
                </a:ext>
              </a:extLst>
            </p:cNvPr>
            <p:cNvSpPr/>
            <p:nvPr/>
          </p:nvSpPr>
          <p:spPr bwMode="auto">
            <a:xfrm>
              <a:off x="11312526" y="5456237"/>
              <a:ext cx="71438" cy="73025"/>
            </a:xfrm>
            <a:custGeom>
              <a:avLst/>
              <a:gdLst>
                <a:gd name="T0" fmla="*/ 0 w 53"/>
                <a:gd name="T1" fmla="*/ 55 h 55"/>
                <a:gd name="T2" fmla="*/ 53 w 53"/>
                <a:gd name="T3" fmla="*/ 24 h 55"/>
                <a:gd name="T4" fmla="*/ 0 w 53"/>
                <a:gd name="T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55">
                  <a:moveTo>
                    <a:pt x="0" y="55"/>
                  </a:moveTo>
                  <a:cubicBezTo>
                    <a:pt x="6" y="54"/>
                    <a:pt x="44" y="35"/>
                    <a:pt x="53" y="24"/>
                  </a:cubicBezTo>
                  <a:cubicBezTo>
                    <a:pt x="42" y="0"/>
                    <a:pt x="9" y="16"/>
                    <a:pt x="0" y="55"/>
                  </a:cubicBezTo>
                  <a:close/>
                </a:path>
              </a:pathLst>
            </a:custGeom>
            <a:solidFill>
              <a:srgbClr val="D8F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4" name="Freeform 173">
              <a:extLst>
                <a:ext uri="{FF2B5EF4-FFF2-40B4-BE49-F238E27FC236}">
                  <a16:creationId xmlns:a16="http://schemas.microsoft.com/office/drawing/2014/main" id="{C401EF62-4FB7-40F3-804C-EA46A847D1B8}"/>
                </a:ext>
              </a:extLst>
            </p:cNvPr>
            <p:cNvSpPr/>
            <p:nvPr/>
          </p:nvSpPr>
          <p:spPr bwMode="auto">
            <a:xfrm>
              <a:off x="11312526" y="5486400"/>
              <a:ext cx="80963" cy="50800"/>
            </a:xfrm>
            <a:custGeom>
              <a:avLst/>
              <a:gdLst>
                <a:gd name="T0" fmla="*/ 0 w 60"/>
                <a:gd name="T1" fmla="*/ 32 h 37"/>
                <a:gd name="T2" fmla="*/ 53 w 60"/>
                <a:gd name="T3" fmla="*/ 1 h 37"/>
                <a:gd name="T4" fmla="*/ 0 w 60"/>
                <a:gd name="T5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37">
                  <a:moveTo>
                    <a:pt x="0" y="32"/>
                  </a:moveTo>
                  <a:cubicBezTo>
                    <a:pt x="15" y="37"/>
                    <a:pt x="60" y="32"/>
                    <a:pt x="53" y="1"/>
                  </a:cubicBezTo>
                  <a:cubicBezTo>
                    <a:pt x="43" y="0"/>
                    <a:pt x="11" y="21"/>
                    <a:pt x="0" y="32"/>
                  </a:cubicBezTo>
                  <a:close/>
                </a:path>
              </a:pathLst>
            </a:custGeom>
            <a:solidFill>
              <a:srgbClr val="8EC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5" name="Freeform 174">
              <a:extLst>
                <a:ext uri="{FF2B5EF4-FFF2-40B4-BE49-F238E27FC236}">
                  <a16:creationId xmlns:a16="http://schemas.microsoft.com/office/drawing/2014/main" id="{55630610-0FF8-4032-973D-76072A3A4233}"/>
                </a:ext>
              </a:extLst>
            </p:cNvPr>
            <p:cNvSpPr/>
            <p:nvPr/>
          </p:nvSpPr>
          <p:spPr bwMode="auto">
            <a:xfrm>
              <a:off x="11312526" y="5483225"/>
              <a:ext cx="73025" cy="46038"/>
            </a:xfrm>
            <a:custGeom>
              <a:avLst/>
              <a:gdLst>
                <a:gd name="T0" fmla="*/ 52 w 54"/>
                <a:gd name="T1" fmla="*/ 1 h 34"/>
                <a:gd name="T2" fmla="*/ 41 w 54"/>
                <a:gd name="T3" fmla="*/ 6 h 34"/>
                <a:gd name="T4" fmla="*/ 23 w 54"/>
                <a:gd name="T5" fmla="*/ 4 h 34"/>
                <a:gd name="T6" fmla="*/ 38 w 54"/>
                <a:gd name="T7" fmla="*/ 8 h 34"/>
                <a:gd name="T8" fmla="*/ 27 w 54"/>
                <a:gd name="T9" fmla="*/ 14 h 34"/>
                <a:gd name="T10" fmla="*/ 13 w 54"/>
                <a:gd name="T11" fmla="*/ 12 h 34"/>
                <a:gd name="T12" fmla="*/ 24 w 54"/>
                <a:gd name="T13" fmla="*/ 16 h 34"/>
                <a:gd name="T14" fmla="*/ 0 w 54"/>
                <a:gd name="T15" fmla="*/ 34 h 34"/>
                <a:gd name="T16" fmla="*/ 26 w 54"/>
                <a:gd name="T17" fmla="*/ 18 h 34"/>
                <a:gd name="T18" fmla="*/ 20 w 54"/>
                <a:gd name="T19" fmla="*/ 31 h 34"/>
                <a:gd name="T20" fmla="*/ 28 w 54"/>
                <a:gd name="T21" fmla="*/ 16 h 34"/>
                <a:gd name="T22" fmla="*/ 41 w 54"/>
                <a:gd name="T23" fmla="*/ 9 h 34"/>
                <a:gd name="T24" fmla="*/ 38 w 54"/>
                <a:gd name="T25" fmla="*/ 24 h 34"/>
                <a:gd name="T26" fmla="*/ 43 w 54"/>
                <a:gd name="T27" fmla="*/ 8 h 34"/>
                <a:gd name="T28" fmla="*/ 53 w 54"/>
                <a:gd name="T29" fmla="*/ 4 h 34"/>
                <a:gd name="T30" fmla="*/ 52 w 54"/>
                <a:gd name="T3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34">
                  <a:moveTo>
                    <a:pt x="52" y="1"/>
                  </a:moveTo>
                  <a:cubicBezTo>
                    <a:pt x="50" y="1"/>
                    <a:pt x="44" y="4"/>
                    <a:pt x="41" y="6"/>
                  </a:cubicBezTo>
                  <a:cubicBezTo>
                    <a:pt x="39" y="4"/>
                    <a:pt x="30" y="0"/>
                    <a:pt x="23" y="4"/>
                  </a:cubicBezTo>
                  <a:cubicBezTo>
                    <a:pt x="26" y="3"/>
                    <a:pt x="37" y="5"/>
                    <a:pt x="38" y="8"/>
                  </a:cubicBezTo>
                  <a:cubicBezTo>
                    <a:pt x="35" y="9"/>
                    <a:pt x="28" y="14"/>
                    <a:pt x="27" y="14"/>
                  </a:cubicBezTo>
                  <a:cubicBezTo>
                    <a:pt x="26" y="13"/>
                    <a:pt x="20" y="11"/>
                    <a:pt x="13" y="12"/>
                  </a:cubicBezTo>
                  <a:cubicBezTo>
                    <a:pt x="17" y="12"/>
                    <a:pt x="23" y="14"/>
                    <a:pt x="24" y="16"/>
                  </a:cubicBezTo>
                  <a:cubicBezTo>
                    <a:pt x="23" y="16"/>
                    <a:pt x="3" y="29"/>
                    <a:pt x="0" y="34"/>
                  </a:cubicBezTo>
                  <a:cubicBezTo>
                    <a:pt x="4" y="30"/>
                    <a:pt x="24" y="17"/>
                    <a:pt x="26" y="18"/>
                  </a:cubicBezTo>
                  <a:cubicBezTo>
                    <a:pt x="26" y="19"/>
                    <a:pt x="22" y="28"/>
                    <a:pt x="20" y="31"/>
                  </a:cubicBezTo>
                  <a:cubicBezTo>
                    <a:pt x="23" y="30"/>
                    <a:pt x="27" y="20"/>
                    <a:pt x="28" y="16"/>
                  </a:cubicBezTo>
                  <a:cubicBezTo>
                    <a:pt x="29" y="15"/>
                    <a:pt x="39" y="9"/>
                    <a:pt x="41" y="9"/>
                  </a:cubicBezTo>
                  <a:cubicBezTo>
                    <a:pt x="42" y="9"/>
                    <a:pt x="40" y="20"/>
                    <a:pt x="38" y="24"/>
                  </a:cubicBezTo>
                  <a:cubicBezTo>
                    <a:pt x="41" y="20"/>
                    <a:pt x="43" y="12"/>
                    <a:pt x="43" y="8"/>
                  </a:cubicBezTo>
                  <a:cubicBezTo>
                    <a:pt x="45" y="6"/>
                    <a:pt x="52" y="4"/>
                    <a:pt x="53" y="4"/>
                  </a:cubicBezTo>
                  <a:cubicBezTo>
                    <a:pt x="54" y="3"/>
                    <a:pt x="54" y="2"/>
                    <a:pt x="52" y="1"/>
                  </a:cubicBezTo>
                  <a:close/>
                </a:path>
              </a:pathLst>
            </a:custGeom>
            <a:solidFill>
              <a:srgbClr val="518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6" name="Freeform 175">
              <a:extLst>
                <a:ext uri="{FF2B5EF4-FFF2-40B4-BE49-F238E27FC236}">
                  <a16:creationId xmlns:a16="http://schemas.microsoft.com/office/drawing/2014/main" id="{930383CB-A476-4D3E-BC30-4A87C03654EC}"/>
                </a:ext>
              </a:extLst>
            </p:cNvPr>
            <p:cNvSpPr/>
            <p:nvPr/>
          </p:nvSpPr>
          <p:spPr bwMode="auto">
            <a:xfrm>
              <a:off x="12003088" y="5857875"/>
              <a:ext cx="57150" cy="90488"/>
            </a:xfrm>
            <a:custGeom>
              <a:avLst/>
              <a:gdLst>
                <a:gd name="T0" fmla="*/ 5 w 43"/>
                <a:gd name="T1" fmla="*/ 66 h 66"/>
                <a:gd name="T2" fmla="*/ 43 w 43"/>
                <a:gd name="T3" fmla="*/ 18 h 66"/>
                <a:gd name="T4" fmla="*/ 5 w 43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66">
                  <a:moveTo>
                    <a:pt x="5" y="66"/>
                  </a:moveTo>
                  <a:cubicBezTo>
                    <a:pt x="10" y="63"/>
                    <a:pt x="39" y="32"/>
                    <a:pt x="43" y="18"/>
                  </a:cubicBezTo>
                  <a:cubicBezTo>
                    <a:pt x="25" y="0"/>
                    <a:pt x="0" y="27"/>
                    <a:pt x="5" y="66"/>
                  </a:cubicBezTo>
                  <a:close/>
                </a:path>
              </a:pathLst>
            </a:custGeom>
            <a:solidFill>
              <a:srgbClr val="D8F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7" name="Freeform 176">
              <a:extLst>
                <a:ext uri="{FF2B5EF4-FFF2-40B4-BE49-F238E27FC236}">
                  <a16:creationId xmlns:a16="http://schemas.microsoft.com/office/drawing/2014/main" id="{9F6EB2F0-5ABD-4F46-ABB0-21059284C55A}"/>
                </a:ext>
              </a:extLst>
            </p:cNvPr>
            <p:cNvSpPr/>
            <p:nvPr/>
          </p:nvSpPr>
          <p:spPr bwMode="auto">
            <a:xfrm>
              <a:off x="12009438" y="5883275"/>
              <a:ext cx="76200" cy="65088"/>
            </a:xfrm>
            <a:custGeom>
              <a:avLst/>
              <a:gdLst>
                <a:gd name="T0" fmla="*/ 0 w 56"/>
                <a:gd name="T1" fmla="*/ 48 h 48"/>
                <a:gd name="T2" fmla="*/ 38 w 56"/>
                <a:gd name="T3" fmla="*/ 0 h 48"/>
                <a:gd name="T4" fmla="*/ 0 w 56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48">
                  <a:moveTo>
                    <a:pt x="0" y="48"/>
                  </a:moveTo>
                  <a:cubicBezTo>
                    <a:pt x="16" y="48"/>
                    <a:pt x="56" y="27"/>
                    <a:pt x="38" y="0"/>
                  </a:cubicBezTo>
                  <a:cubicBezTo>
                    <a:pt x="29" y="3"/>
                    <a:pt x="6" y="34"/>
                    <a:pt x="0" y="48"/>
                  </a:cubicBezTo>
                  <a:close/>
                </a:path>
              </a:pathLst>
            </a:custGeom>
            <a:solidFill>
              <a:srgbClr val="8EC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8" name="Freeform 177">
              <a:extLst>
                <a:ext uri="{FF2B5EF4-FFF2-40B4-BE49-F238E27FC236}">
                  <a16:creationId xmlns:a16="http://schemas.microsoft.com/office/drawing/2014/main" id="{03514B65-D318-4BBA-9ED7-6D1D895D6ED2}"/>
                </a:ext>
              </a:extLst>
            </p:cNvPr>
            <p:cNvSpPr/>
            <p:nvPr/>
          </p:nvSpPr>
          <p:spPr bwMode="auto">
            <a:xfrm>
              <a:off x="12009438" y="5881687"/>
              <a:ext cx="52388" cy="66675"/>
            </a:xfrm>
            <a:custGeom>
              <a:avLst/>
              <a:gdLst>
                <a:gd name="T0" fmla="*/ 37 w 39"/>
                <a:gd name="T1" fmla="*/ 0 h 49"/>
                <a:gd name="T2" fmla="*/ 28 w 39"/>
                <a:gd name="T3" fmla="*/ 8 h 49"/>
                <a:gd name="T4" fmla="*/ 11 w 39"/>
                <a:gd name="T5" fmla="*/ 13 h 49"/>
                <a:gd name="T6" fmla="*/ 26 w 39"/>
                <a:gd name="T7" fmla="*/ 12 h 49"/>
                <a:gd name="T8" fmla="*/ 18 w 39"/>
                <a:gd name="T9" fmla="*/ 21 h 49"/>
                <a:gd name="T10" fmla="*/ 4 w 39"/>
                <a:gd name="T11" fmla="*/ 24 h 49"/>
                <a:gd name="T12" fmla="*/ 16 w 39"/>
                <a:gd name="T13" fmla="*/ 24 h 49"/>
                <a:gd name="T14" fmla="*/ 0 w 39"/>
                <a:gd name="T15" fmla="*/ 49 h 49"/>
                <a:gd name="T16" fmla="*/ 18 w 39"/>
                <a:gd name="T17" fmla="*/ 25 h 49"/>
                <a:gd name="T18" fmla="*/ 18 w 39"/>
                <a:gd name="T19" fmla="*/ 39 h 49"/>
                <a:gd name="T20" fmla="*/ 20 w 39"/>
                <a:gd name="T21" fmla="*/ 23 h 49"/>
                <a:gd name="T22" fmla="*/ 29 w 39"/>
                <a:gd name="T23" fmla="*/ 12 h 49"/>
                <a:gd name="T24" fmla="*/ 32 w 39"/>
                <a:gd name="T25" fmla="*/ 26 h 49"/>
                <a:gd name="T26" fmla="*/ 31 w 39"/>
                <a:gd name="T27" fmla="*/ 10 h 49"/>
                <a:gd name="T28" fmla="*/ 39 w 39"/>
                <a:gd name="T29" fmla="*/ 2 h 49"/>
                <a:gd name="T30" fmla="*/ 37 w 39"/>
                <a:gd name="T3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49">
                  <a:moveTo>
                    <a:pt x="37" y="0"/>
                  </a:moveTo>
                  <a:cubicBezTo>
                    <a:pt x="35" y="0"/>
                    <a:pt x="30" y="6"/>
                    <a:pt x="28" y="8"/>
                  </a:cubicBezTo>
                  <a:cubicBezTo>
                    <a:pt x="26" y="8"/>
                    <a:pt x="16" y="7"/>
                    <a:pt x="11" y="13"/>
                  </a:cubicBezTo>
                  <a:cubicBezTo>
                    <a:pt x="13" y="11"/>
                    <a:pt x="24" y="9"/>
                    <a:pt x="26" y="12"/>
                  </a:cubicBezTo>
                  <a:cubicBezTo>
                    <a:pt x="24" y="13"/>
                    <a:pt x="19" y="20"/>
                    <a:pt x="18" y="21"/>
                  </a:cubicBezTo>
                  <a:cubicBezTo>
                    <a:pt x="17" y="21"/>
                    <a:pt x="10" y="20"/>
                    <a:pt x="4" y="24"/>
                  </a:cubicBezTo>
                  <a:cubicBezTo>
                    <a:pt x="8" y="23"/>
                    <a:pt x="14" y="22"/>
                    <a:pt x="16" y="24"/>
                  </a:cubicBezTo>
                  <a:cubicBezTo>
                    <a:pt x="15" y="24"/>
                    <a:pt x="1" y="44"/>
                    <a:pt x="0" y="49"/>
                  </a:cubicBezTo>
                  <a:cubicBezTo>
                    <a:pt x="3" y="44"/>
                    <a:pt x="17" y="25"/>
                    <a:pt x="18" y="25"/>
                  </a:cubicBezTo>
                  <a:cubicBezTo>
                    <a:pt x="19" y="25"/>
                    <a:pt x="18" y="36"/>
                    <a:pt x="18" y="39"/>
                  </a:cubicBezTo>
                  <a:cubicBezTo>
                    <a:pt x="20" y="37"/>
                    <a:pt x="20" y="27"/>
                    <a:pt x="20" y="23"/>
                  </a:cubicBezTo>
                  <a:cubicBezTo>
                    <a:pt x="21" y="21"/>
                    <a:pt x="28" y="12"/>
                    <a:pt x="29" y="12"/>
                  </a:cubicBezTo>
                  <a:cubicBezTo>
                    <a:pt x="30" y="12"/>
                    <a:pt x="32" y="22"/>
                    <a:pt x="32" y="26"/>
                  </a:cubicBezTo>
                  <a:cubicBezTo>
                    <a:pt x="33" y="22"/>
                    <a:pt x="32" y="13"/>
                    <a:pt x="31" y="10"/>
                  </a:cubicBezTo>
                  <a:cubicBezTo>
                    <a:pt x="32" y="7"/>
                    <a:pt x="38" y="2"/>
                    <a:pt x="39" y="2"/>
                  </a:cubicBezTo>
                  <a:cubicBezTo>
                    <a:pt x="39" y="1"/>
                    <a:pt x="39" y="0"/>
                    <a:pt x="37" y="0"/>
                  </a:cubicBezTo>
                  <a:close/>
                </a:path>
              </a:pathLst>
            </a:custGeom>
            <a:solidFill>
              <a:srgbClr val="518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9" name="Freeform 178">
              <a:extLst>
                <a:ext uri="{FF2B5EF4-FFF2-40B4-BE49-F238E27FC236}">
                  <a16:creationId xmlns:a16="http://schemas.microsoft.com/office/drawing/2014/main" id="{2368E8A3-3725-47FF-B0ED-5AACD13AC977}"/>
                </a:ext>
              </a:extLst>
            </p:cNvPr>
            <p:cNvSpPr/>
            <p:nvPr/>
          </p:nvSpPr>
          <p:spPr bwMode="auto">
            <a:xfrm>
              <a:off x="10304463" y="4483100"/>
              <a:ext cx="96838" cy="52388"/>
            </a:xfrm>
            <a:custGeom>
              <a:avLst/>
              <a:gdLst>
                <a:gd name="T0" fmla="*/ 0 w 72"/>
                <a:gd name="T1" fmla="*/ 22 h 39"/>
                <a:gd name="T2" fmla="*/ 64 w 72"/>
                <a:gd name="T3" fmla="*/ 37 h 39"/>
                <a:gd name="T4" fmla="*/ 0 w 72"/>
                <a:gd name="T5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39">
                  <a:moveTo>
                    <a:pt x="0" y="22"/>
                  </a:moveTo>
                  <a:cubicBezTo>
                    <a:pt x="6" y="26"/>
                    <a:pt x="48" y="39"/>
                    <a:pt x="64" y="37"/>
                  </a:cubicBezTo>
                  <a:cubicBezTo>
                    <a:pt x="72" y="11"/>
                    <a:pt x="36" y="0"/>
                    <a:pt x="0" y="22"/>
                  </a:cubicBezTo>
                  <a:close/>
                </a:path>
              </a:pathLst>
            </a:custGeom>
            <a:solidFill>
              <a:srgbClr val="D8F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0" name="Freeform 179">
              <a:extLst>
                <a:ext uri="{FF2B5EF4-FFF2-40B4-BE49-F238E27FC236}">
                  <a16:creationId xmlns:a16="http://schemas.microsoft.com/office/drawing/2014/main" id="{2154BDAC-4472-4770-8D2E-4393B2002ADC}"/>
                </a:ext>
              </a:extLst>
            </p:cNvPr>
            <p:cNvSpPr/>
            <p:nvPr/>
          </p:nvSpPr>
          <p:spPr bwMode="auto">
            <a:xfrm>
              <a:off x="10304463" y="4513262"/>
              <a:ext cx="85725" cy="58738"/>
            </a:xfrm>
            <a:custGeom>
              <a:avLst/>
              <a:gdLst>
                <a:gd name="T0" fmla="*/ 0 w 64"/>
                <a:gd name="T1" fmla="*/ 0 h 44"/>
                <a:gd name="T2" fmla="*/ 64 w 64"/>
                <a:gd name="T3" fmla="*/ 15 h 44"/>
                <a:gd name="T4" fmla="*/ 0 w 64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44">
                  <a:moveTo>
                    <a:pt x="0" y="0"/>
                  </a:moveTo>
                  <a:cubicBezTo>
                    <a:pt x="8" y="16"/>
                    <a:pt x="46" y="44"/>
                    <a:pt x="64" y="15"/>
                  </a:cubicBezTo>
                  <a:cubicBezTo>
                    <a:pt x="56" y="8"/>
                    <a:pt x="17" y="0"/>
                    <a:pt x="0" y="0"/>
                  </a:cubicBezTo>
                  <a:close/>
                </a:path>
              </a:pathLst>
            </a:custGeom>
            <a:solidFill>
              <a:srgbClr val="8EC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1" name="Freeform 180">
              <a:extLst>
                <a:ext uri="{FF2B5EF4-FFF2-40B4-BE49-F238E27FC236}">
                  <a16:creationId xmlns:a16="http://schemas.microsoft.com/office/drawing/2014/main" id="{6BAB14D6-C6C4-423A-9EA3-E51E38BC9554}"/>
                </a:ext>
              </a:extLst>
            </p:cNvPr>
            <p:cNvSpPr/>
            <p:nvPr/>
          </p:nvSpPr>
          <p:spPr bwMode="auto">
            <a:xfrm>
              <a:off x="10304463" y="4503737"/>
              <a:ext cx="87313" cy="36513"/>
            </a:xfrm>
            <a:custGeom>
              <a:avLst/>
              <a:gdLst>
                <a:gd name="T0" fmla="*/ 64 w 65"/>
                <a:gd name="T1" fmla="*/ 20 h 27"/>
                <a:gd name="T2" fmla="*/ 52 w 65"/>
                <a:gd name="T3" fmla="*/ 16 h 27"/>
                <a:gd name="T4" fmla="*/ 40 w 65"/>
                <a:gd name="T5" fmla="*/ 2 h 27"/>
                <a:gd name="T6" fmla="*/ 48 w 65"/>
                <a:gd name="T7" fmla="*/ 15 h 27"/>
                <a:gd name="T8" fmla="*/ 36 w 65"/>
                <a:gd name="T9" fmla="*/ 12 h 27"/>
                <a:gd name="T10" fmla="*/ 27 w 65"/>
                <a:gd name="T11" fmla="*/ 0 h 27"/>
                <a:gd name="T12" fmla="*/ 32 w 65"/>
                <a:gd name="T13" fmla="*/ 11 h 27"/>
                <a:gd name="T14" fmla="*/ 0 w 65"/>
                <a:gd name="T15" fmla="*/ 7 h 27"/>
                <a:gd name="T16" fmla="*/ 32 w 65"/>
                <a:gd name="T17" fmla="*/ 14 h 27"/>
                <a:gd name="T18" fmla="*/ 18 w 65"/>
                <a:gd name="T19" fmla="*/ 20 h 27"/>
                <a:gd name="T20" fmla="*/ 35 w 65"/>
                <a:gd name="T21" fmla="*/ 14 h 27"/>
                <a:gd name="T22" fmla="*/ 49 w 65"/>
                <a:gd name="T23" fmla="*/ 18 h 27"/>
                <a:gd name="T24" fmla="*/ 37 w 65"/>
                <a:gd name="T25" fmla="*/ 27 h 27"/>
                <a:gd name="T26" fmla="*/ 52 w 65"/>
                <a:gd name="T27" fmla="*/ 19 h 27"/>
                <a:gd name="T28" fmla="*/ 63 w 65"/>
                <a:gd name="T29" fmla="*/ 23 h 27"/>
                <a:gd name="T30" fmla="*/ 64 w 65"/>
                <a:gd name="T31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27">
                  <a:moveTo>
                    <a:pt x="64" y="20"/>
                  </a:moveTo>
                  <a:cubicBezTo>
                    <a:pt x="63" y="18"/>
                    <a:pt x="55" y="17"/>
                    <a:pt x="52" y="16"/>
                  </a:cubicBezTo>
                  <a:cubicBezTo>
                    <a:pt x="52" y="13"/>
                    <a:pt x="48" y="3"/>
                    <a:pt x="40" y="2"/>
                  </a:cubicBezTo>
                  <a:cubicBezTo>
                    <a:pt x="43" y="3"/>
                    <a:pt x="50" y="12"/>
                    <a:pt x="48" y="15"/>
                  </a:cubicBezTo>
                  <a:cubicBezTo>
                    <a:pt x="46" y="14"/>
                    <a:pt x="36" y="12"/>
                    <a:pt x="36" y="12"/>
                  </a:cubicBezTo>
                  <a:cubicBezTo>
                    <a:pt x="35" y="11"/>
                    <a:pt x="33" y="4"/>
                    <a:pt x="27" y="0"/>
                  </a:cubicBezTo>
                  <a:cubicBezTo>
                    <a:pt x="30" y="3"/>
                    <a:pt x="33" y="9"/>
                    <a:pt x="32" y="11"/>
                  </a:cubicBezTo>
                  <a:cubicBezTo>
                    <a:pt x="31" y="10"/>
                    <a:pt x="6" y="6"/>
                    <a:pt x="0" y="7"/>
                  </a:cubicBezTo>
                  <a:cubicBezTo>
                    <a:pt x="7" y="8"/>
                    <a:pt x="31" y="13"/>
                    <a:pt x="32" y="14"/>
                  </a:cubicBezTo>
                  <a:cubicBezTo>
                    <a:pt x="32" y="15"/>
                    <a:pt x="22" y="19"/>
                    <a:pt x="18" y="20"/>
                  </a:cubicBezTo>
                  <a:cubicBezTo>
                    <a:pt x="21" y="21"/>
                    <a:pt x="31" y="17"/>
                    <a:pt x="35" y="14"/>
                  </a:cubicBezTo>
                  <a:cubicBezTo>
                    <a:pt x="37" y="14"/>
                    <a:pt x="49" y="17"/>
                    <a:pt x="49" y="18"/>
                  </a:cubicBezTo>
                  <a:cubicBezTo>
                    <a:pt x="50" y="19"/>
                    <a:pt x="41" y="26"/>
                    <a:pt x="37" y="27"/>
                  </a:cubicBezTo>
                  <a:cubicBezTo>
                    <a:pt x="42" y="27"/>
                    <a:pt x="49" y="22"/>
                    <a:pt x="52" y="19"/>
                  </a:cubicBezTo>
                  <a:cubicBezTo>
                    <a:pt x="55" y="19"/>
                    <a:pt x="62" y="23"/>
                    <a:pt x="63" y="23"/>
                  </a:cubicBezTo>
                  <a:cubicBezTo>
                    <a:pt x="64" y="23"/>
                    <a:pt x="65" y="23"/>
                    <a:pt x="64" y="20"/>
                  </a:cubicBezTo>
                  <a:close/>
                </a:path>
              </a:pathLst>
            </a:custGeom>
            <a:solidFill>
              <a:srgbClr val="518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2" name="Freeform 181">
              <a:extLst>
                <a:ext uri="{FF2B5EF4-FFF2-40B4-BE49-F238E27FC236}">
                  <a16:creationId xmlns:a16="http://schemas.microsoft.com/office/drawing/2014/main" id="{3C979FF8-7B21-4023-9CAA-33925FD569B6}"/>
                </a:ext>
              </a:extLst>
            </p:cNvPr>
            <p:cNvSpPr/>
            <p:nvPr/>
          </p:nvSpPr>
          <p:spPr bwMode="auto">
            <a:xfrm>
              <a:off x="9505951" y="5045075"/>
              <a:ext cx="93663" cy="50800"/>
            </a:xfrm>
            <a:custGeom>
              <a:avLst/>
              <a:gdLst>
                <a:gd name="T0" fmla="*/ 0 w 70"/>
                <a:gd name="T1" fmla="*/ 27 h 37"/>
                <a:gd name="T2" fmla="*/ 65 w 70"/>
                <a:gd name="T3" fmla="*/ 33 h 37"/>
                <a:gd name="T4" fmla="*/ 0 w 70"/>
                <a:gd name="T5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37">
                  <a:moveTo>
                    <a:pt x="0" y="27"/>
                  </a:moveTo>
                  <a:cubicBezTo>
                    <a:pt x="6" y="30"/>
                    <a:pt x="50" y="37"/>
                    <a:pt x="65" y="33"/>
                  </a:cubicBezTo>
                  <a:cubicBezTo>
                    <a:pt x="70" y="7"/>
                    <a:pt x="32" y="0"/>
                    <a:pt x="0" y="27"/>
                  </a:cubicBezTo>
                  <a:close/>
                </a:path>
              </a:pathLst>
            </a:custGeom>
            <a:solidFill>
              <a:srgbClr val="D8F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3" name="Freeform 182">
              <a:extLst>
                <a:ext uri="{FF2B5EF4-FFF2-40B4-BE49-F238E27FC236}">
                  <a16:creationId xmlns:a16="http://schemas.microsoft.com/office/drawing/2014/main" id="{502B2AFD-199F-4848-BC07-B688DBA4E56F}"/>
                </a:ext>
              </a:extLst>
            </p:cNvPr>
            <p:cNvSpPr/>
            <p:nvPr/>
          </p:nvSpPr>
          <p:spPr bwMode="auto">
            <a:xfrm>
              <a:off x="9505951" y="5080000"/>
              <a:ext cx="87313" cy="52388"/>
            </a:xfrm>
            <a:custGeom>
              <a:avLst/>
              <a:gdLst>
                <a:gd name="T0" fmla="*/ 0 w 65"/>
                <a:gd name="T1" fmla="*/ 2 h 39"/>
                <a:gd name="T2" fmla="*/ 65 w 65"/>
                <a:gd name="T3" fmla="*/ 8 h 39"/>
                <a:gd name="T4" fmla="*/ 0 w 65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39">
                  <a:moveTo>
                    <a:pt x="0" y="2"/>
                  </a:moveTo>
                  <a:cubicBezTo>
                    <a:pt x="10" y="16"/>
                    <a:pt x="51" y="39"/>
                    <a:pt x="65" y="8"/>
                  </a:cubicBezTo>
                  <a:cubicBezTo>
                    <a:pt x="57" y="2"/>
                    <a:pt x="16" y="0"/>
                    <a:pt x="0" y="2"/>
                  </a:cubicBezTo>
                  <a:close/>
                </a:path>
              </a:pathLst>
            </a:custGeom>
            <a:solidFill>
              <a:srgbClr val="8EC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4" name="Freeform 183">
              <a:extLst>
                <a:ext uri="{FF2B5EF4-FFF2-40B4-BE49-F238E27FC236}">
                  <a16:creationId xmlns:a16="http://schemas.microsoft.com/office/drawing/2014/main" id="{7D5C9811-333F-4365-97FA-8DD7941A0269}"/>
                </a:ext>
              </a:extLst>
            </p:cNvPr>
            <p:cNvSpPr/>
            <p:nvPr/>
          </p:nvSpPr>
          <p:spPr bwMode="auto">
            <a:xfrm>
              <a:off x="9505951" y="5067300"/>
              <a:ext cx="88900" cy="34925"/>
            </a:xfrm>
            <a:custGeom>
              <a:avLst/>
              <a:gdLst>
                <a:gd name="T0" fmla="*/ 65 w 66"/>
                <a:gd name="T1" fmla="*/ 16 h 26"/>
                <a:gd name="T2" fmla="*/ 52 w 66"/>
                <a:gd name="T3" fmla="*/ 13 h 26"/>
                <a:gd name="T4" fmla="*/ 39 w 66"/>
                <a:gd name="T5" fmla="*/ 0 h 26"/>
                <a:gd name="T6" fmla="*/ 48 w 66"/>
                <a:gd name="T7" fmla="*/ 13 h 26"/>
                <a:gd name="T8" fmla="*/ 35 w 66"/>
                <a:gd name="T9" fmla="*/ 11 h 26"/>
                <a:gd name="T10" fmla="*/ 25 w 66"/>
                <a:gd name="T11" fmla="*/ 0 h 26"/>
                <a:gd name="T12" fmla="*/ 32 w 66"/>
                <a:gd name="T13" fmla="*/ 11 h 26"/>
                <a:gd name="T14" fmla="*/ 0 w 66"/>
                <a:gd name="T15" fmla="*/ 11 h 26"/>
                <a:gd name="T16" fmla="*/ 32 w 66"/>
                <a:gd name="T17" fmla="*/ 13 h 26"/>
                <a:gd name="T18" fmla="*/ 19 w 66"/>
                <a:gd name="T19" fmla="*/ 21 h 26"/>
                <a:gd name="T20" fmla="*/ 35 w 66"/>
                <a:gd name="T21" fmla="*/ 14 h 26"/>
                <a:gd name="T22" fmla="*/ 50 w 66"/>
                <a:gd name="T23" fmla="*/ 15 h 26"/>
                <a:gd name="T24" fmla="*/ 39 w 66"/>
                <a:gd name="T25" fmla="*/ 26 h 26"/>
                <a:gd name="T26" fmla="*/ 53 w 66"/>
                <a:gd name="T27" fmla="*/ 16 h 26"/>
                <a:gd name="T28" fmla="*/ 64 w 66"/>
                <a:gd name="T29" fmla="*/ 19 h 26"/>
                <a:gd name="T30" fmla="*/ 65 w 66"/>
                <a:gd name="T31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26">
                  <a:moveTo>
                    <a:pt x="65" y="16"/>
                  </a:moveTo>
                  <a:cubicBezTo>
                    <a:pt x="63" y="14"/>
                    <a:pt x="56" y="13"/>
                    <a:pt x="52" y="13"/>
                  </a:cubicBezTo>
                  <a:cubicBezTo>
                    <a:pt x="51" y="10"/>
                    <a:pt x="46" y="1"/>
                    <a:pt x="39" y="0"/>
                  </a:cubicBezTo>
                  <a:cubicBezTo>
                    <a:pt x="41" y="1"/>
                    <a:pt x="50" y="9"/>
                    <a:pt x="48" y="13"/>
                  </a:cubicBezTo>
                  <a:cubicBezTo>
                    <a:pt x="46" y="12"/>
                    <a:pt x="36" y="11"/>
                    <a:pt x="35" y="11"/>
                  </a:cubicBezTo>
                  <a:cubicBezTo>
                    <a:pt x="35" y="10"/>
                    <a:pt x="32" y="4"/>
                    <a:pt x="25" y="0"/>
                  </a:cubicBezTo>
                  <a:cubicBezTo>
                    <a:pt x="28" y="3"/>
                    <a:pt x="32" y="8"/>
                    <a:pt x="32" y="11"/>
                  </a:cubicBezTo>
                  <a:cubicBezTo>
                    <a:pt x="31" y="10"/>
                    <a:pt x="6" y="9"/>
                    <a:pt x="0" y="11"/>
                  </a:cubicBezTo>
                  <a:cubicBezTo>
                    <a:pt x="6" y="11"/>
                    <a:pt x="31" y="12"/>
                    <a:pt x="32" y="13"/>
                  </a:cubicBezTo>
                  <a:cubicBezTo>
                    <a:pt x="32" y="14"/>
                    <a:pt x="23" y="20"/>
                    <a:pt x="19" y="21"/>
                  </a:cubicBezTo>
                  <a:cubicBezTo>
                    <a:pt x="22" y="22"/>
                    <a:pt x="32" y="17"/>
                    <a:pt x="35" y="14"/>
                  </a:cubicBezTo>
                  <a:cubicBezTo>
                    <a:pt x="37" y="13"/>
                    <a:pt x="49" y="15"/>
                    <a:pt x="50" y="15"/>
                  </a:cubicBezTo>
                  <a:cubicBezTo>
                    <a:pt x="51" y="16"/>
                    <a:pt x="43" y="24"/>
                    <a:pt x="39" y="26"/>
                  </a:cubicBezTo>
                  <a:cubicBezTo>
                    <a:pt x="43" y="25"/>
                    <a:pt x="50" y="19"/>
                    <a:pt x="53" y="16"/>
                  </a:cubicBezTo>
                  <a:cubicBezTo>
                    <a:pt x="55" y="15"/>
                    <a:pt x="63" y="18"/>
                    <a:pt x="64" y="19"/>
                  </a:cubicBezTo>
                  <a:cubicBezTo>
                    <a:pt x="65" y="18"/>
                    <a:pt x="66" y="18"/>
                    <a:pt x="65" y="16"/>
                  </a:cubicBezTo>
                  <a:close/>
                </a:path>
              </a:pathLst>
            </a:custGeom>
            <a:solidFill>
              <a:srgbClr val="518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5" name="Freeform 184">
              <a:extLst>
                <a:ext uri="{FF2B5EF4-FFF2-40B4-BE49-F238E27FC236}">
                  <a16:creationId xmlns:a16="http://schemas.microsoft.com/office/drawing/2014/main" id="{5825A39B-5041-4ECB-A86B-55824295EC6F}"/>
                </a:ext>
              </a:extLst>
            </p:cNvPr>
            <p:cNvSpPr/>
            <p:nvPr/>
          </p:nvSpPr>
          <p:spPr bwMode="auto">
            <a:xfrm>
              <a:off x="1247776" y="4746625"/>
              <a:ext cx="133350" cy="69850"/>
            </a:xfrm>
            <a:custGeom>
              <a:avLst/>
              <a:gdLst>
                <a:gd name="T0" fmla="*/ 98 w 98"/>
                <a:gd name="T1" fmla="*/ 46 h 51"/>
                <a:gd name="T2" fmla="*/ 2 w 98"/>
                <a:gd name="T3" fmla="*/ 43 h 51"/>
                <a:gd name="T4" fmla="*/ 98 w 98"/>
                <a:gd name="T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51">
                  <a:moveTo>
                    <a:pt x="98" y="46"/>
                  </a:moveTo>
                  <a:cubicBezTo>
                    <a:pt x="88" y="50"/>
                    <a:pt x="23" y="51"/>
                    <a:pt x="2" y="43"/>
                  </a:cubicBezTo>
                  <a:cubicBezTo>
                    <a:pt x="0" y="2"/>
                    <a:pt x="57" y="0"/>
                    <a:pt x="98" y="46"/>
                  </a:cubicBezTo>
                  <a:close/>
                </a:path>
              </a:pathLst>
            </a:custGeom>
            <a:solidFill>
              <a:srgbClr val="B0C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6" name="Freeform 185">
              <a:extLst>
                <a:ext uri="{FF2B5EF4-FFF2-40B4-BE49-F238E27FC236}">
                  <a16:creationId xmlns:a16="http://schemas.microsoft.com/office/drawing/2014/main" id="{AA932CDD-050E-40AB-AC0F-3F549F64C820}"/>
                </a:ext>
              </a:extLst>
            </p:cNvPr>
            <p:cNvSpPr/>
            <p:nvPr/>
          </p:nvSpPr>
          <p:spPr bwMode="auto">
            <a:xfrm>
              <a:off x="1250951" y="4794250"/>
              <a:ext cx="130175" cy="74613"/>
            </a:xfrm>
            <a:custGeom>
              <a:avLst/>
              <a:gdLst>
                <a:gd name="T0" fmla="*/ 96 w 96"/>
                <a:gd name="T1" fmla="*/ 11 h 55"/>
                <a:gd name="T2" fmla="*/ 0 w 96"/>
                <a:gd name="T3" fmla="*/ 8 h 55"/>
                <a:gd name="T4" fmla="*/ 96 w 96"/>
                <a:gd name="T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55">
                  <a:moveTo>
                    <a:pt x="96" y="11"/>
                  </a:moveTo>
                  <a:cubicBezTo>
                    <a:pt x="78" y="30"/>
                    <a:pt x="13" y="55"/>
                    <a:pt x="0" y="8"/>
                  </a:cubicBezTo>
                  <a:cubicBezTo>
                    <a:pt x="13" y="0"/>
                    <a:pt x="72" y="5"/>
                    <a:pt x="96" y="11"/>
                  </a:cubicBezTo>
                  <a:close/>
                </a:path>
              </a:pathLst>
            </a:custGeom>
            <a:solidFill>
              <a:srgbClr val="7895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7" name="Freeform 186">
              <a:extLst>
                <a:ext uri="{FF2B5EF4-FFF2-40B4-BE49-F238E27FC236}">
                  <a16:creationId xmlns:a16="http://schemas.microsoft.com/office/drawing/2014/main" id="{C1506329-947B-4F0A-9F07-095BE4322FE5}"/>
                </a:ext>
              </a:extLst>
            </p:cNvPr>
            <p:cNvSpPr/>
            <p:nvPr/>
          </p:nvSpPr>
          <p:spPr bwMode="auto">
            <a:xfrm>
              <a:off x="1247776" y="4776787"/>
              <a:ext cx="133350" cy="50800"/>
            </a:xfrm>
            <a:custGeom>
              <a:avLst/>
              <a:gdLst>
                <a:gd name="T0" fmla="*/ 2 w 98"/>
                <a:gd name="T1" fmla="*/ 18 h 38"/>
                <a:gd name="T2" fmla="*/ 21 w 98"/>
                <a:gd name="T3" fmla="*/ 16 h 38"/>
                <a:gd name="T4" fmla="*/ 44 w 98"/>
                <a:gd name="T5" fmla="*/ 1 h 38"/>
                <a:gd name="T6" fmla="*/ 27 w 98"/>
                <a:gd name="T7" fmla="*/ 17 h 38"/>
                <a:gd name="T8" fmla="*/ 46 w 98"/>
                <a:gd name="T9" fmla="*/ 17 h 38"/>
                <a:gd name="T10" fmla="*/ 63 w 98"/>
                <a:gd name="T11" fmla="*/ 4 h 38"/>
                <a:gd name="T12" fmla="*/ 51 w 98"/>
                <a:gd name="T13" fmla="*/ 18 h 38"/>
                <a:gd name="T14" fmla="*/ 98 w 98"/>
                <a:gd name="T15" fmla="*/ 24 h 38"/>
                <a:gd name="T16" fmla="*/ 50 w 98"/>
                <a:gd name="T17" fmla="*/ 21 h 38"/>
                <a:gd name="T18" fmla="*/ 67 w 98"/>
                <a:gd name="T19" fmla="*/ 36 h 38"/>
                <a:gd name="T20" fmla="*/ 46 w 98"/>
                <a:gd name="T21" fmla="*/ 21 h 38"/>
                <a:gd name="T22" fmla="*/ 24 w 98"/>
                <a:gd name="T23" fmla="*/ 21 h 38"/>
                <a:gd name="T24" fmla="*/ 37 w 98"/>
                <a:gd name="T25" fmla="*/ 38 h 38"/>
                <a:gd name="T26" fmla="*/ 19 w 98"/>
                <a:gd name="T27" fmla="*/ 21 h 38"/>
                <a:gd name="T28" fmla="*/ 2 w 98"/>
                <a:gd name="T29" fmla="*/ 22 h 38"/>
                <a:gd name="T30" fmla="*/ 2 w 98"/>
                <a:gd name="T31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38">
                  <a:moveTo>
                    <a:pt x="2" y="18"/>
                  </a:moveTo>
                  <a:cubicBezTo>
                    <a:pt x="5" y="16"/>
                    <a:pt x="16" y="16"/>
                    <a:pt x="21" y="16"/>
                  </a:cubicBezTo>
                  <a:cubicBezTo>
                    <a:pt x="23" y="12"/>
                    <a:pt x="32" y="0"/>
                    <a:pt x="44" y="1"/>
                  </a:cubicBezTo>
                  <a:cubicBezTo>
                    <a:pt x="39" y="1"/>
                    <a:pt x="25" y="12"/>
                    <a:pt x="27" y="17"/>
                  </a:cubicBezTo>
                  <a:cubicBezTo>
                    <a:pt x="30" y="16"/>
                    <a:pt x="44" y="17"/>
                    <a:pt x="46" y="17"/>
                  </a:cubicBezTo>
                  <a:cubicBezTo>
                    <a:pt x="46" y="15"/>
                    <a:pt x="53" y="7"/>
                    <a:pt x="63" y="4"/>
                  </a:cubicBezTo>
                  <a:cubicBezTo>
                    <a:pt x="58" y="7"/>
                    <a:pt x="51" y="14"/>
                    <a:pt x="51" y="18"/>
                  </a:cubicBezTo>
                  <a:cubicBezTo>
                    <a:pt x="52" y="17"/>
                    <a:pt x="90" y="20"/>
                    <a:pt x="98" y="24"/>
                  </a:cubicBezTo>
                  <a:cubicBezTo>
                    <a:pt x="88" y="23"/>
                    <a:pt x="52" y="20"/>
                    <a:pt x="50" y="21"/>
                  </a:cubicBezTo>
                  <a:cubicBezTo>
                    <a:pt x="50" y="23"/>
                    <a:pt x="63" y="33"/>
                    <a:pt x="67" y="36"/>
                  </a:cubicBezTo>
                  <a:cubicBezTo>
                    <a:pt x="63" y="36"/>
                    <a:pt x="50" y="26"/>
                    <a:pt x="46" y="21"/>
                  </a:cubicBezTo>
                  <a:cubicBezTo>
                    <a:pt x="43" y="20"/>
                    <a:pt x="25" y="20"/>
                    <a:pt x="24" y="21"/>
                  </a:cubicBezTo>
                  <a:cubicBezTo>
                    <a:pt x="22" y="22"/>
                    <a:pt x="32" y="34"/>
                    <a:pt x="37" y="38"/>
                  </a:cubicBezTo>
                  <a:cubicBezTo>
                    <a:pt x="31" y="36"/>
                    <a:pt x="22" y="26"/>
                    <a:pt x="19" y="21"/>
                  </a:cubicBezTo>
                  <a:cubicBezTo>
                    <a:pt x="16" y="19"/>
                    <a:pt x="4" y="22"/>
                    <a:pt x="2" y="22"/>
                  </a:cubicBezTo>
                  <a:cubicBezTo>
                    <a:pt x="1" y="21"/>
                    <a:pt x="0" y="20"/>
                    <a:pt x="2" y="18"/>
                  </a:cubicBezTo>
                  <a:close/>
                </a:path>
              </a:pathLst>
            </a:custGeom>
            <a:solidFill>
              <a:srgbClr val="006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8" name="Freeform 187">
              <a:extLst>
                <a:ext uri="{FF2B5EF4-FFF2-40B4-BE49-F238E27FC236}">
                  <a16:creationId xmlns:a16="http://schemas.microsoft.com/office/drawing/2014/main" id="{7D88A24A-8560-4694-B69E-26A1A9315EBE}"/>
                </a:ext>
              </a:extLst>
            </p:cNvPr>
            <p:cNvSpPr/>
            <p:nvPr/>
          </p:nvSpPr>
          <p:spPr bwMode="auto">
            <a:xfrm>
              <a:off x="1287463" y="4157662"/>
              <a:ext cx="141288" cy="76200"/>
            </a:xfrm>
            <a:custGeom>
              <a:avLst/>
              <a:gdLst>
                <a:gd name="T0" fmla="*/ 105 w 105"/>
                <a:gd name="T1" fmla="*/ 37 h 57"/>
                <a:gd name="T2" fmla="*/ 10 w 105"/>
                <a:gd name="T3" fmla="*/ 52 h 57"/>
                <a:gd name="T4" fmla="*/ 105 w 105"/>
                <a:gd name="T5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57">
                  <a:moveTo>
                    <a:pt x="105" y="37"/>
                  </a:moveTo>
                  <a:cubicBezTo>
                    <a:pt x="96" y="43"/>
                    <a:pt x="32" y="57"/>
                    <a:pt x="10" y="52"/>
                  </a:cubicBezTo>
                  <a:cubicBezTo>
                    <a:pt x="0" y="13"/>
                    <a:pt x="56" y="0"/>
                    <a:pt x="105" y="37"/>
                  </a:cubicBezTo>
                  <a:close/>
                </a:path>
              </a:pathLst>
            </a:custGeom>
            <a:solidFill>
              <a:srgbClr val="B0C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9" name="Freeform 188">
              <a:extLst>
                <a:ext uri="{FF2B5EF4-FFF2-40B4-BE49-F238E27FC236}">
                  <a16:creationId xmlns:a16="http://schemas.microsoft.com/office/drawing/2014/main" id="{CB3018BC-5080-4348-B0F8-AD6C0A30296C}"/>
                </a:ext>
              </a:extLst>
            </p:cNvPr>
            <p:cNvSpPr/>
            <p:nvPr/>
          </p:nvSpPr>
          <p:spPr bwMode="auto">
            <a:xfrm>
              <a:off x="1300163" y="4205287"/>
              <a:ext cx="128588" cy="80963"/>
            </a:xfrm>
            <a:custGeom>
              <a:avLst/>
              <a:gdLst>
                <a:gd name="T0" fmla="*/ 95 w 95"/>
                <a:gd name="T1" fmla="*/ 1 h 60"/>
                <a:gd name="T2" fmla="*/ 0 w 95"/>
                <a:gd name="T3" fmla="*/ 16 h 60"/>
                <a:gd name="T4" fmla="*/ 95 w 95"/>
                <a:gd name="T5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60">
                  <a:moveTo>
                    <a:pt x="95" y="1"/>
                  </a:moveTo>
                  <a:cubicBezTo>
                    <a:pt x="81" y="23"/>
                    <a:pt x="23" y="60"/>
                    <a:pt x="0" y="16"/>
                  </a:cubicBezTo>
                  <a:cubicBezTo>
                    <a:pt x="12" y="7"/>
                    <a:pt x="71" y="0"/>
                    <a:pt x="95" y="1"/>
                  </a:cubicBezTo>
                  <a:close/>
                </a:path>
              </a:pathLst>
            </a:custGeom>
            <a:solidFill>
              <a:srgbClr val="7895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0" name="Freeform 189">
              <a:extLst>
                <a:ext uri="{FF2B5EF4-FFF2-40B4-BE49-F238E27FC236}">
                  <a16:creationId xmlns:a16="http://schemas.microsoft.com/office/drawing/2014/main" id="{A8A0A328-451B-44D0-BB7F-98447E734759}"/>
                </a:ext>
              </a:extLst>
            </p:cNvPr>
            <p:cNvSpPr/>
            <p:nvPr/>
          </p:nvSpPr>
          <p:spPr bwMode="auto">
            <a:xfrm>
              <a:off x="1298576" y="4189412"/>
              <a:ext cx="130175" cy="52388"/>
            </a:xfrm>
            <a:custGeom>
              <a:avLst/>
              <a:gdLst>
                <a:gd name="T0" fmla="*/ 20 w 97"/>
                <a:gd name="T1" fmla="*/ 20 h 39"/>
                <a:gd name="T2" fmla="*/ 39 w 97"/>
                <a:gd name="T3" fmla="*/ 1 h 39"/>
                <a:gd name="T4" fmla="*/ 26 w 97"/>
                <a:gd name="T5" fmla="*/ 20 h 39"/>
                <a:gd name="T6" fmla="*/ 45 w 97"/>
                <a:gd name="T7" fmla="*/ 16 h 39"/>
                <a:gd name="T8" fmla="*/ 59 w 97"/>
                <a:gd name="T9" fmla="*/ 0 h 39"/>
                <a:gd name="T10" fmla="*/ 49 w 97"/>
                <a:gd name="T11" fmla="*/ 16 h 39"/>
                <a:gd name="T12" fmla="*/ 97 w 97"/>
                <a:gd name="T13" fmla="*/ 13 h 39"/>
                <a:gd name="T14" fmla="*/ 50 w 97"/>
                <a:gd name="T15" fmla="*/ 20 h 39"/>
                <a:gd name="T16" fmla="*/ 70 w 97"/>
                <a:gd name="T17" fmla="*/ 30 h 39"/>
                <a:gd name="T18" fmla="*/ 45 w 97"/>
                <a:gd name="T19" fmla="*/ 20 h 39"/>
                <a:gd name="T20" fmla="*/ 24 w 97"/>
                <a:gd name="T21" fmla="*/ 24 h 39"/>
                <a:gd name="T22" fmla="*/ 40 w 97"/>
                <a:gd name="T23" fmla="*/ 39 h 39"/>
                <a:gd name="T24" fmla="*/ 19 w 97"/>
                <a:gd name="T25" fmla="*/ 25 h 39"/>
                <a:gd name="T26" fmla="*/ 3 w 97"/>
                <a:gd name="T27" fmla="*/ 30 h 39"/>
                <a:gd name="T28" fmla="*/ 2 w 97"/>
                <a:gd name="T29" fmla="*/ 26 h 39"/>
                <a:gd name="T30" fmla="*/ 20 w 97"/>
                <a:gd name="T3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39">
                  <a:moveTo>
                    <a:pt x="20" y="20"/>
                  </a:moveTo>
                  <a:cubicBezTo>
                    <a:pt x="21" y="16"/>
                    <a:pt x="28" y="2"/>
                    <a:pt x="39" y="1"/>
                  </a:cubicBezTo>
                  <a:cubicBezTo>
                    <a:pt x="35" y="2"/>
                    <a:pt x="24" y="15"/>
                    <a:pt x="26" y="20"/>
                  </a:cubicBezTo>
                  <a:cubicBezTo>
                    <a:pt x="29" y="18"/>
                    <a:pt x="43" y="17"/>
                    <a:pt x="45" y="16"/>
                  </a:cubicBezTo>
                  <a:cubicBezTo>
                    <a:pt x="45" y="14"/>
                    <a:pt x="50" y="5"/>
                    <a:pt x="59" y="0"/>
                  </a:cubicBezTo>
                  <a:cubicBezTo>
                    <a:pt x="54" y="4"/>
                    <a:pt x="49" y="12"/>
                    <a:pt x="49" y="16"/>
                  </a:cubicBezTo>
                  <a:cubicBezTo>
                    <a:pt x="51" y="15"/>
                    <a:pt x="88" y="11"/>
                    <a:pt x="97" y="13"/>
                  </a:cubicBezTo>
                  <a:cubicBezTo>
                    <a:pt x="87" y="13"/>
                    <a:pt x="51" y="18"/>
                    <a:pt x="50" y="20"/>
                  </a:cubicBezTo>
                  <a:cubicBezTo>
                    <a:pt x="50" y="21"/>
                    <a:pt x="64" y="28"/>
                    <a:pt x="70" y="30"/>
                  </a:cubicBezTo>
                  <a:cubicBezTo>
                    <a:pt x="65" y="31"/>
                    <a:pt x="51" y="24"/>
                    <a:pt x="45" y="20"/>
                  </a:cubicBezTo>
                  <a:cubicBezTo>
                    <a:pt x="42" y="20"/>
                    <a:pt x="25" y="23"/>
                    <a:pt x="24" y="24"/>
                  </a:cubicBezTo>
                  <a:cubicBezTo>
                    <a:pt x="23" y="25"/>
                    <a:pt x="35" y="36"/>
                    <a:pt x="40" y="39"/>
                  </a:cubicBezTo>
                  <a:cubicBezTo>
                    <a:pt x="34" y="38"/>
                    <a:pt x="23" y="29"/>
                    <a:pt x="19" y="25"/>
                  </a:cubicBezTo>
                  <a:cubicBezTo>
                    <a:pt x="16" y="24"/>
                    <a:pt x="4" y="29"/>
                    <a:pt x="3" y="30"/>
                  </a:cubicBezTo>
                  <a:cubicBezTo>
                    <a:pt x="1" y="29"/>
                    <a:pt x="0" y="28"/>
                    <a:pt x="2" y="26"/>
                  </a:cubicBezTo>
                  <a:cubicBezTo>
                    <a:pt x="4" y="23"/>
                    <a:pt x="15" y="21"/>
                    <a:pt x="20" y="20"/>
                  </a:cubicBezTo>
                  <a:close/>
                </a:path>
              </a:pathLst>
            </a:custGeom>
            <a:solidFill>
              <a:srgbClr val="006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1" name="Freeform 190">
              <a:extLst>
                <a:ext uri="{FF2B5EF4-FFF2-40B4-BE49-F238E27FC236}">
                  <a16:creationId xmlns:a16="http://schemas.microsoft.com/office/drawing/2014/main" id="{ED532D67-3A89-4245-AFBC-4AC6BA705BC2}"/>
                </a:ext>
              </a:extLst>
            </p:cNvPr>
            <p:cNvSpPr/>
            <p:nvPr/>
          </p:nvSpPr>
          <p:spPr bwMode="auto">
            <a:xfrm>
              <a:off x="295276" y="5137150"/>
              <a:ext cx="115888" cy="58738"/>
            </a:xfrm>
            <a:custGeom>
              <a:avLst/>
              <a:gdLst>
                <a:gd name="T0" fmla="*/ 85 w 85"/>
                <a:gd name="T1" fmla="*/ 36 h 44"/>
                <a:gd name="T2" fmla="*/ 4 w 85"/>
                <a:gd name="T3" fmla="*/ 38 h 44"/>
                <a:gd name="T4" fmla="*/ 85 w 85"/>
                <a:gd name="T5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44">
                  <a:moveTo>
                    <a:pt x="85" y="36"/>
                  </a:moveTo>
                  <a:cubicBezTo>
                    <a:pt x="77" y="39"/>
                    <a:pt x="22" y="44"/>
                    <a:pt x="4" y="38"/>
                  </a:cubicBezTo>
                  <a:cubicBezTo>
                    <a:pt x="0" y="5"/>
                    <a:pt x="48" y="0"/>
                    <a:pt x="85" y="36"/>
                  </a:cubicBezTo>
                  <a:close/>
                </a:path>
              </a:pathLst>
            </a:custGeom>
            <a:solidFill>
              <a:srgbClr val="D8F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2" name="Freeform 191">
              <a:extLst>
                <a:ext uri="{FF2B5EF4-FFF2-40B4-BE49-F238E27FC236}">
                  <a16:creationId xmlns:a16="http://schemas.microsoft.com/office/drawing/2014/main" id="{A1584316-1EBB-473E-88BF-5E8DFF3F7A82}"/>
                </a:ext>
              </a:extLst>
            </p:cNvPr>
            <p:cNvSpPr/>
            <p:nvPr/>
          </p:nvSpPr>
          <p:spPr bwMode="auto">
            <a:xfrm>
              <a:off x="301626" y="5178425"/>
              <a:ext cx="109538" cy="61913"/>
            </a:xfrm>
            <a:custGeom>
              <a:avLst/>
              <a:gdLst>
                <a:gd name="T0" fmla="*/ 81 w 81"/>
                <a:gd name="T1" fmla="*/ 5 h 46"/>
                <a:gd name="T2" fmla="*/ 0 w 81"/>
                <a:gd name="T3" fmla="*/ 7 h 46"/>
                <a:gd name="T4" fmla="*/ 81 w 81"/>
                <a:gd name="T5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46">
                  <a:moveTo>
                    <a:pt x="81" y="5"/>
                  </a:moveTo>
                  <a:cubicBezTo>
                    <a:pt x="67" y="21"/>
                    <a:pt x="14" y="46"/>
                    <a:pt x="0" y="7"/>
                  </a:cubicBezTo>
                  <a:cubicBezTo>
                    <a:pt x="11" y="0"/>
                    <a:pt x="61" y="1"/>
                    <a:pt x="81" y="5"/>
                  </a:cubicBezTo>
                  <a:close/>
                </a:path>
              </a:pathLst>
            </a:custGeom>
            <a:solidFill>
              <a:srgbClr val="8EC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3" name="Freeform 192">
              <a:extLst>
                <a:ext uri="{FF2B5EF4-FFF2-40B4-BE49-F238E27FC236}">
                  <a16:creationId xmlns:a16="http://schemas.microsoft.com/office/drawing/2014/main" id="{7E7AFB18-5215-4BC8-B8C0-B687DFAAC9AD}"/>
                </a:ext>
              </a:extLst>
            </p:cNvPr>
            <p:cNvSpPr/>
            <p:nvPr/>
          </p:nvSpPr>
          <p:spPr bwMode="auto">
            <a:xfrm>
              <a:off x="300038" y="5162550"/>
              <a:ext cx="111125" cy="42863"/>
            </a:xfrm>
            <a:custGeom>
              <a:avLst/>
              <a:gdLst>
                <a:gd name="T0" fmla="*/ 1 w 82"/>
                <a:gd name="T1" fmla="*/ 17 h 32"/>
                <a:gd name="T2" fmla="*/ 17 w 82"/>
                <a:gd name="T3" fmla="*/ 14 h 32"/>
                <a:gd name="T4" fmla="*/ 35 w 82"/>
                <a:gd name="T5" fmla="*/ 0 h 32"/>
                <a:gd name="T6" fmla="*/ 22 w 82"/>
                <a:gd name="T7" fmla="*/ 15 h 32"/>
                <a:gd name="T8" fmla="*/ 38 w 82"/>
                <a:gd name="T9" fmla="*/ 14 h 32"/>
                <a:gd name="T10" fmla="*/ 51 w 82"/>
                <a:gd name="T11" fmla="*/ 1 h 32"/>
                <a:gd name="T12" fmla="*/ 42 w 82"/>
                <a:gd name="T13" fmla="*/ 14 h 32"/>
                <a:gd name="T14" fmla="*/ 82 w 82"/>
                <a:gd name="T15" fmla="*/ 17 h 32"/>
                <a:gd name="T16" fmla="*/ 42 w 82"/>
                <a:gd name="T17" fmla="*/ 17 h 32"/>
                <a:gd name="T18" fmla="*/ 57 w 82"/>
                <a:gd name="T19" fmla="*/ 28 h 32"/>
                <a:gd name="T20" fmla="*/ 38 w 82"/>
                <a:gd name="T21" fmla="*/ 17 h 32"/>
                <a:gd name="T22" fmla="*/ 20 w 82"/>
                <a:gd name="T23" fmla="*/ 18 h 32"/>
                <a:gd name="T24" fmla="*/ 32 w 82"/>
                <a:gd name="T25" fmla="*/ 32 h 32"/>
                <a:gd name="T26" fmla="*/ 16 w 82"/>
                <a:gd name="T27" fmla="*/ 18 h 32"/>
                <a:gd name="T28" fmla="*/ 2 w 82"/>
                <a:gd name="T29" fmla="*/ 20 h 32"/>
                <a:gd name="T30" fmla="*/ 1 w 82"/>
                <a:gd name="T3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32">
                  <a:moveTo>
                    <a:pt x="1" y="17"/>
                  </a:moveTo>
                  <a:cubicBezTo>
                    <a:pt x="4" y="15"/>
                    <a:pt x="13" y="14"/>
                    <a:pt x="17" y="14"/>
                  </a:cubicBezTo>
                  <a:cubicBezTo>
                    <a:pt x="18" y="11"/>
                    <a:pt x="25" y="0"/>
                    <a:pt x="35" y="0"/>
                  </a:cubicBezTo>
                  <a:cubicBezTo>
                    <a:pt x="31" y="1"/>
                    <a:pt x="21" y="11"/>
                    <a:pt x="22" y="15"/>
                  </a:cubicBezTo>
                  <a:cubicBezTo>
                    <a:pt x="25" y="14"/>
                    <a:pt x="37" y="14"/>
                    <a:pt x="38" y="14"/>
                  </a:cubicBezTo>
                  <a:cubicBezTo>
                    <a:pt x="38" y="12"/>
                    <a:pt x="43" y="5"/>
                    <a:pt x="51" y="1"/>
                  </a:cubicBezTo>
                  <a:cubicBezTo>
                    <a:pt x="47" y="5"/>
                    <a:pt x="42" y="10"/>
                    <a:pt x="42" y="14"/>
                  </a:cubicBezTo>
                  <a:cubicBezTo>
                    <a:pt x="43" y="13"/>
                    <a:pt x="75" y="14"/>
                    <a:pt x="82" y="17"/>
                  </a:cubicBezTo>
                  <a:cubicBezTo>
                    <a:pt x="74" y="16"/>
                    <a:pt x="43" y="15"/>
                    <a:pt x="42" y="17"/>
                  </a:cubicBezTo>
                  <a:cubicBezTo>
                    <a:pt x="42" y="18"/>
                    <a:pt x="53" y="26"/>
                    <a:pt x="57" y="28"/>
                  </a:cubicBezTo>
                  <a:cubicBezTo>
                    <a:pt x="53" y="28"/>
                    <a:pt x="42" y="21"/>
                    <a:pt x="38" y="17"/>
                  </a:cubicBezTo>
                  <a:cubicBezTo>
                    <a:pt x="36" y="16"/>
                    <a:pt x="21" y="17"/>
                    <a:pt x="20" y="18"/>
                  </a:cubicBezTo>
                  <a:cubicBezTo>
                    <a:pt x="19" y="19"/>
                    <a:pt x="28" y="29"/>
                    <a:pt x="32" y="32"/>
                  </a:cubicBezTo>
                  <a:cubicBezTo>
                    <a:pt x="27" y="30"/>
                    <a:pt x="19" y="22"/>
                    <a:pt x="16" y="18"/>
                  </a:cubicBezTo>
                  <a:cubicBezTo>
                    <a:pt x="13" y="17"/>
                    <a:pt x="3" y="20"/>
                    <a:pt x="2" y="20"/>
                  </a:cubicBezTo>
                  <a:cubicBezTo>
                    <a:pt x="1" y="20"/>
                    <a:pt x="0" y="19"/>
                    <a:pt x="1" y="17"/>
                  </a:cubicBezTo>
                  <a:close/>
                </a:path>
              </a:pathLst>
            </a:custGeom>
            <a:solidFill>
              <a:srgbClr val="518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4" name="Freeform 193">
              <a:extLst>
                <a:ext uri="{FF2B5EF4-FFF2-40B4-BE49-F238E27FC236}">
                  <a16:creationId xmlns:a16="http://schemas.microsoft.com/office/drawing/2014/main" id="{2704307F-C225-42E3-9A0B-C374867FFDAD}"/>
                </a:ext>
              </a:extLst>
            </p:cNvPr>
            <p:cNvSpPr/>
            <p:nvPr/>
          </p:nvSpPr>
          <p:spPr bwMode="auto">
            <a:xfrm>
              <a:off x="1512888" y="4543425"/>
              <a:ext cx="111125" cy="58738"/>
            </a:xfrm>
            <a:custGeom>
              <a:avLst/>
              <a:gdLst>
                <a:gd name="T0" fmla="*/ 82 w 82"/>
                <a:gd name="T1" fmla="*/ 38 h 43"/>
                <a:gd name="T2" fmla="*/ 2 w 82"/>
                <a:gd name="T3" fmla="*/ 36 h 43"/>
                <a:gd name="T4" fmla="*/ 82 w 82"/>
                <a:gd name="T5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43">
                  <a:moveTo>
                    <a:pt x="82" y="38"/>
                  </a:moveTo>
                  <a:cubicBezTo>
                    <a:pt x="75" y="41"/>
                    <a:pt x="20" y="43"/>
                    <a:pt x="2" y="36"/>
                  </a:cubicBezTo>
                  <a:cubicBezTo>
                    <a:pt x="0" y="3"/>
                    <a:pt x="47" y="0"/>
                    <a:pt x="82" y="38"/>
                  </a:cubicBezTo>
                  <a:close/>
                </a:path>
              </a:pathLst>
            </a:custGeom>
            <a:solidFill>
              <a:srgbClr val="D8F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5" name="Freeform 194">
              <a:extLst>
                <a:ext uri="{FF2B5EF4-FFF2-40B4-BE49-F238E27FC236}">
                  <a16:creationId xmlns:a16="http://schemas.microsoft.com/office/drawing/2014/main" id="{A758B9DC-9B0C-47DB-9CAD-435045B516E9}"/>
                </a:ext>
              </a:extLst>
            </p:cNvPr>
            <p:cNvSpPr/>
            <p:nvPr/>
          </p:nvSpPr>
          <p:spPr bwMode="auto">
            <a:xfrm>
              <a:off x="1516063" y="4584700"/>
              <a:ext cx="107950" cy="61913"/>
            </a:xfrm>
            <a:custGeom>
              <a:avLst/>
              <a:gdLst>
                <a:gd name="T0" fmla="*/ 80 w 80"/>
                <a:gd name="T1" fmla="*/ 8 h 46"/>
                <a:gd name="T2" fmla="*/ 0 w 80"/>
                <a:gd name="T3" fmla="*/ 6 h 46"/>
                <a:gd name="T4" fmla="*/ 80 w 80"/>
                <a:gd name="T5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46">
                  <a:moveTo>
                    <a:pt x="80" y="8"/>
                  </a:moveTo>
                  <a:cubicBezTo>
                    <a:pt x="66" y="24"/>
                    <a:pt x="12" y="46"/>
                    <a:pt x="0" y="6"/>
                  </a:cubicBezTo>
                  <a:cubicBezTo>
                    <a:pt x="11" y="0"/>
                    <a:pt x="61" y="3"/>
                    <a:pt x="80" y="8"/>
                  </a:cubicBezTo>
                  <a:close/>
                </a:path>
              </a:pathLst>
            </a:custGeom>
            <a:solidFill>
              <a:srgbClr val="8EC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6" name="Freeform 195">
              <a:extLst>
                <a:ext uri="{FF2B5EF4-FFF2-40B4-BE49-F238E27FC236}">
                  <a16:creationId xmlns:a16="http://schemas.microsoft.com/office/drawing/2014/main" id="{8B3500F3-1B5C-42E9-9A59-FE0938DEE1A2}"/>
                </a:ext>
              </a:extLst>
            </p:cNvPr>
            <p:cNvSpPr/>
            <p:nvPr/>
          </p:nvSpPr>
          <p:spPr bwMode="auto">
            <a:xfrm>
              <a:off x="1514476" y="4570412"/>
              <a:ext cx="109538" cy="42863"/>
            </a:xfrm>
            <a:custGeom>
              <a:avLst/>
              <a:gdLst>
                <a:gd name="T0" fmla="*/ 17 w 81"/>
                <a:gd name="T1" fmla="*/ 13 h 32"/>
                <a:gd name="T2" fmla="*/ 36 w 81"/>
                <a:gd name="T3" fmla="*/ 0 h 32"/>
                <a:gd name="T4" fmla="*/ 22 w 81"/>
                <a:gd name="T5" fmla="*/ 14 h 32"/>
                <a:gd name="T6" fmla="*/ 38 w 81"/>
                <a:gd name="T7" fmla="*/ 14 h 32"/>
                <a:gd name="T8" fmla="*/ 52 w 81"/>
                <a:gd name="T9" fmla="*/ 2 h 32"/>
                <a:gd name="T10" fmla="*/ 42 w 81"/>
                <a:gd name="T11" fmla="*/ 14 h 32"/>
                <a:gd name="T12" fmla="*/ 81 w 81"/>
                <a:gd name="T13" fmla="*/ 19 h 32"/>
                <a:gd name="T14" fmla="*/ 42 w 81"/>
                <a:gd name="T15" fmla="*/ 17 h 32"/>
                <a:gd name="T16" fmla="*/ 57 w 81"/>
                <a:gd name="T17" fmla="*/ 29 h 32"/>
                <a:gd name="T18" fmla="*/ 38 w 81"/>
                <a:gd name="T19" fmla="*/ 17 h 32"/>
                <a:gd name="T20" fmla="*/ 20 w 81"/>
                <a:gd name="T21" fmla="*/ 17 h 32"/>
                <a:gd name="T22" fmla="*/ 31 w 81"/>
                <a:gd name="T23" fmla="*/ 32 h 32"/>
                <a:gd name="T24" fmla="*/ 16 w 81"/>
                <a:gd name="T25" fmla="*/ 17 h 32"/>
                <a:gd name="T26" fmla="*/ 2 w 81"/>
                <a:gd name="T27" fmla="*/ 19 h 32"/>
                <a:gd name="T28" fmla="*/ 1 w 81"/>
                <a:gd name="T29" fmla="*/ 15 h 32"/>
                <a:gd name="T30" fmla="*/ 17 w 81"/>
                <a:gd name="T3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32">
                  <a:moveTo>
                    <a:pt x="17" y="13"/>
                  </a:moveTo>
                  <a:cubicBezTo>
                    <a:pt x="19" y="10"/>
                    <a:pt x="26" y="0"/>
                    <a:pt x="36" y="0"/>
                  </a:cubicBezTo>
                  <a:cubicBezTo>
                    <a:pt x="32" y="0"/>
                    <a:pt x="21" y="10"/>
                    <a:pt x="22" y="14"/>
                  </a:cubicBezTo>
                  <a:cubicBezTo>
                    <a:pt x="25" y="13"/>
                    <a:pt x="37" y="14"/>
                    <a:pt x="38" y="14"/>
                  </a:cubicBezTo>
                  <a:cubicBezTo>
                    <a:pt x="39" y="12"/>
                    <a:pt x="44" y="5"/>
                    <a:pt x="52" y="2"/>
                  </a:cubicBezTo>
                  <a:cubicBezTo>
                    <a:pt x="48" y="5"/>
                    <a:pt x="42" y="11"/>
                    <a:pt x="42" y="14"/>
                  </a:cubicBezTo>
                  <a:cubicBezTo>
                    <a:pt x="43" y="13"/>
                    <a:pt x="75" y="16"/>
                    <a:pt x="81" y="19"/>
                  </a:cubicBezTo>
                  <a:cubicBezTo>
                    <a:pt x="74" y="17"/>
                    <a:pt x="43" y="16"/>
                    <a:pt x="42" y="17"/>
                  </a:cubicBezTo>
                  <a:cubicBezTo>
                    <a:pt x="42" y="18"/>
                    <a:pt x="52" y="26"/>
                    <a:pt x="57" y="29"/>
                  </a:cubicBezTo>
                  <a:cubicBezTo>
                    <a:pt x="53" y="29"/>
                    <a:pt x="42" y="21"/>
                    <a:pt x="38" y="17"/>
                  </a:cubicBezTo>
                  <a:cubicBezTo>
                    <a:pt x="36" y="16"/>
                    <a:pt x="21" y="16"/>
                    <a:pt x="20" y="17"/>
                  </a:cubicBezTo>
                  <a:cubicBezTo>
                    <a:pt x="19" y="18"/>
                    <a:pt x="27" y="28"/>
                    <a:pt x="31" y="32"/>
                  </a:cubicBezTo>
                  <a:cubicBezTo>
                    <a:pt x="26" y="30"/>
                    <a:pt x="18" y="21"/>
                    <a:pt x="16" y="17"/>
                  </a:cubicBezTo>
                  <a:cubicBezTo>
                    <a:pt x="13" y="16"/>
                    <a:pt x="3" y="18"/>
                    <a:pt x="2" y="19"/>
                  </a:cubicBezTo>
                  <a:cubicBezTo>
                    <a:pt x="0" y="18"/>
                    <a:pt x="0" y="17"/>
                    <a:pt x="1" y="15"/>
                  </a:cubicBezTo>
                  <a:cubicBezTo>
                    <a:pt x="4" y="13"/>
                    <a:pt x="13" y="13"/>
                    <a:pt x="17" y="13"/>
                  </a:cubicBezTo>
                  <a:close/>
                </a:path>
              </a:pathLst>
            </a:custGeom>
            <a:solidFill>
              <a:srgbClr val="518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7" name="Freeform 196">
              <a:extLst>
                <a:ext uri="{FF2B5EF4-FFF2-40B4-BE49-F238E27FC236}">
                  <a16:creationId xmlns:a16="http://schemas.microsoft.com/office/drawing/2014/main" id="{C61CDABD-D5E8-4220-BD35-B54C8462A3C7}"/>
                </a:ext>
              </a:extLst>
            </p:cNvPr>
            <p:cNvSpPr/>
            <p:nvPr/>
          </p:nvSpPr>
          <p:spPr bwMode="auto">
            <a:xfrm>
              <a:off x="796926" y="4924425"/>
              <a:ext cx="120650" cy="74613"/>
            </a:xfrm>
            <a:custGeom>
              <a:avLst/>
              <a:gdLst>
                <a:gd name="T0" fmla="*/ 89 w 89"/>
                <a:gd name="T1" fmla="*/ 12 h 55"/>
                <a:gd name="T2" fmla="*/ 21 w 89"/>
                <a:gd name="T3" fmla="*/ 55 h 55"/>
                <a:gd name="T4" fmla="*/ 89 w 89"/>
                <a:gd name="T5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55">
                  <a:moveTo>
                    <a:pt x="89" y="12"/>
                  </a:moveTo>
                  <a:cubicBezTo>
                    <a:pt x="84" y="19"/>
                    <a:pt x="39" y="51"/>
                    <a:pt x="21" y="55"/>
                  </a:cubicBezTo>
                  <a:cubicBezTo>
                    <a:pt x="0" y="28"/>
                    <a:pt x="39" y="0"/>
                    <a:pt x="89" y="12"/>
                  </a:cubicBezTo>
                  <a:close/>
                </a:path>
              </a:pathLst>
            </a:custGeom>
            <a:solidFill>
              <a:srgbClr val="D8F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8" name="Freeform 197">
              <a:extLst>
                <a:ext uri="{FF2B5EF4-FFF2-40B4-BE49-F238E27FC236}">
                  <a16:creationId xmlns:a16="http://schemas.microsoft.com/office/drawing/2014/main" id="{9F1555CD-5045-457E-ABDD-289D4291E267}"/>
                </a:ext>
              </a:extLst>
            </p:cNvPr>
            <p:cNvSpPr/>
            <p:nvPr/>
          </p:nvSpPr>
          <p:spPr bwMode="auto">
            <a:xfrm>
              <a:off x="825501" y="4940300"/>
              <a:ext cx="92075" cy="93663"/>
            </a:xfrm>
            <a:custGeom>
              <a:avLst/>
              <a:gdLst>
                <a:gd name="T0" fmla="*/ 68 w 68"/>
                <a:gd name="T1" fmla="*/ 0 h 69"/>
                <a:gd name="T2" fmla="*/ 0 w 68"/>
                <a:gd name="T3" fmla="*/ 43 h 69"/>
                <a:gd name="T4" fmla="*/ 68 w 68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69">
                  <a:moveTo>
                    <a:pt x="68" y="0"/>
                  </a:moveTo>
                  <a:cubicBezTo>
                    <a:pt x="64" y="21"/>
                    <a:pt x="32" y="69"/>
                    <a:pt x="0" y="43"/>
                  </a:cubicBezTo>
                  <a:cubicBezTo>
                    <a:pt x="5" y="32"/>
                    <a:pt x="49" y="7"/>
                    <a:pt x="68" y="0"/>
                  </a:cubicBezTo>
                  <a:close/>
                </a:path>
              </a:pathLst>
            </a:custGeom>
            <a:solidFill>
              <a:srgbClr val="8EC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9" name="Freeform 198">
              <a:extLst>
                <a:ext uri="{FF2B5EF4-FFF2-40B4-BE49-F238E27FC236}">
                  <a16:creationId xmlns:a16="http://schemas.microsoft.com/office/drawing/2014/main" id="{4DFE2C8D-78AC-449F-9A4E-0307F610F060}"/>
                </a:ext>
              </a:extLst>
            </p:cNvPr>
            <p:cNvSpPr/>
            <p:nvPr/>
          </p:nvSpPr>
          <p:spPr bwMode="auto">
            <a:xfrm>
              <a:off x="822326" y="4940300"/>
              <a:ext cx="95250" cy="58738"/>
            </a:xfrm>
            <a:custGeom>
              <a:avLst/>
              <a:gdLst>
                <a:gd name="T0" fmla="*/ 0 w 70"/>
                <a:gd name="T1" fmla="*/ 41 h 44"/>
                <a:gd name="T2" fmla="*/ 13 w 70"/>
                <a:gd name="T3" fmla="*/ 30 h 44"/>
                <a:gd name="T4" fmla="*/ 21 w 70"/>
                <a:gd name="T5" fmla="*/ 9 h 44"/>
                <a:gd name="T6" fmla="*/ 17 w 70"/>
                <a:gd name="T7" fmla="*/ 28 h 44"/>
                <a:gd name="T8" fmla="*/ 31 w 70"/>
                <a:gd name="T9" fmla="*/ 20 h 44"/>
                <a:gd name="T10" fmla="*/ 36 w 70"/>
                <a:gd name="T11" fmla="*/ 2 h 44"/>
                <a:gd name="T12" fmla="*/ 34 w 70"/>
                <a:gd name="T13" fmla="*/ 18 h 44"/>
                <a:gd name="T14" fmla="*/ 70 w 70"/>
                <a:gd name="T15" fmla="*/ 0 h 44"/>
                <a:gd name="T16" fmla="*/ 36 w 70"/>
                <a:gd name="T17" fmla="*/ 20 h 44"/>
                <a:gd name="T18" fmla="*/ 54 w 70"/>
                <a:gd name="T19" fmla="*/ 22 h 44"/>
                <a:gd name="T20" fmla="*/ 32 w 70"/>
                <a:gd name="T21" fmla="*/ 22 h 44"/>
                <a:gd name="T22" fmla="*/ 17 w 70"/>
                <a:gd name="T23" fmla="*/ 32 h 44"/>
                <a:gd name="T24" fmla="*/ 35 w 70"/>
                <a:gd name="T25" fmla="*/ 38 h 44"/>
                <a:gd name="T26" fmla="*/ 14 w 70"/>
                <a:gd name="T27" fmla="*/ 35 h 44"/>
                <a:gd name="T28" fmla="*/ 3 w 70"/>
                <a:gd name="T29" fmla="*/ 44 h 44"/>
                <a:gd name="T30" fmla="*/ 0 w 70"/>
                <a:gd name="T31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44">
                  <a:moveTo>
                    <a:pt x="0" y="41"/>
                  </a:moveTo>
                  <a:cubicBezTo>
                    <a:pt x="2" y="38"/>
                    <a:pt x="9" y="33"/>
                    <a:pt x="13" y="30"/>
                  </a:cubicBezTo>
                  <a:cubicBezTo>
                    <a:pt x="12" y="27"/>
                    <a:pt x="13" y="14"/>
                    <a:pt x="21" y="9"/>
                  </a:cubicBezTo>
                  <a:cubicBezTo>
                    <a:pt x="18" y="12"/>
                    <a:pt x="14" y="26"/>
                    <a:pt x="17" y="28"/>
                  </a:cubicBezTo>
                  <a:cubicBezTo>
                    <a:pt x="19" y="26"/>
                    <a:pt x="30" y="20"/>
                    <a:pt x="31" y="20"/>
                  </a:cubicBezTo>
                  <a:cubicBezTo>
                    <a:pt x="30" y="18"/>
                    <a:pt x="31" y="9"/>
                    <a:pt x="36" y="2"/>
                  </a:cubicBezTo>
                  <a:cubicBezTo>
                    <a:pt x="34" y="7"/>
                    <a:pt x="32" y="15"/>
                    <a:pt x="34" y="18"/>
                  </a:cubicBezTo>
                  <a:cubicBezTo>
                    <a:pt x="35" y="16"/>
                    <a:pt x="62" y="1"/>
                    <a:pt x="70" y="0"/>
                  </a:cubicBezTo>
                  <a:cubicBezTo>
                    <a:pt x="62" y="3"/>
                    <a:pt x="36" y="18"/>
                    <a:pt x="36" y="20"/>
                  </a:cubicBezTo>
                  <a:cubicBezTo>
                    <a:pt x="36" y="21"/>
                    <a:pt x="49" y="22"/>
                    <a:pt x="54" y="22"/>
                  </a:cubicBezTo>
                  <a:cubicBezTo>
                    <a:pt x="51" y="24"/>
                    <a:pt x="38" y="24"/>
                    <a:pt x="32" y="22"/>
                  </a:cubicBezTo>
                  <a:cubicBezTo>
                    <a:pt x="30" y="23"/>
                    <a:pt x="17" y="31"/>
                    <a:pt x="17" y="32"/>
                  </a:cubicBezTo>
                  <a:cubicBezTo>
                    <a:pt x="16" y="34"/>
                    <a:pt x="29" y="38"/>
                    <a:pt x="35" y="38"/>
                  </a:cubicBezTo>
                  <a:cubicBezTo>
                    <a:pt x="29" y="40"/>
                    <a:pt x="18" y="37"/>
                    <a:pt x="14" y="35"/>
                  </a:cubicBezTo>
                  <a:cubicBezTo>
                    <a:pt x="11" y="35"/>
                    <a:pt x="4" y="43"/>
                    <a:pt x="3" y="44"/>
                  </a:cubicBezTo>
                  <a:cubicBezTo>
                    <a:pt x="1" y="44"/>
                    <a:pt x="0" y="44"/>
                    <a:pt x="0" y="41"/>
                  </a:cubicBezTo>
                  <a:close/>
                </a:path>
              </a:pathLst>
            </a:custGeom>
            <a:solidFill>
              <a:srgbClr val="518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0" name="Freeform 199">
              <a:extLst>
                <a:ext uri="{FF2B5EF4-FFF2-40B4-BE49-F238E27FC236}">
                  <a16:creationId xmlns:a16="http://schemas.microsoft.com/office/drawing/2014/main" id="{29D7658D-398A-4EB5-85E8-06CC33598D82}"/>
                </a:ext>
              </a:extLst>
            </p:cNvPr>
            <p:cNvSpPr/>
            <p:nvPr/>
          </p:nvSpPr>
          <p:spPr bwMode="auto">
            <a:xfrm>
              <a:off x="925513" y="4684712"/>
              <a:ext cx="114300" cy="61913"/>
            </a:xfrm>
            <a:custGeom>
              <a:avLst/>
              <a:gdLst>
                <a:gd name="T0" fmla="*/ 85 w 85"/>
                <a:gd name="T1" fmla="*/ 29 h 46"/>
                <a:gd name="T2" fmla="*/ 8 w 85"/>
                <a:gd name="T3" fmla="*/ 43 h 46"/>
                <a:gd name="T4" fmla="*/ 85 w 85"/>
                <a:gd name="T5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46">
                  <a:moveTo>
                    <a:pt x="85" y="29"/>
                  </a:moveTo>
                  <a:cubicBezTo>
                    <a:pt x="78" y="34"/>
                    <a:pt x="27" y="46"/>
                    <a:pt x="8" y="43"/>
                  </a:cubicBezTo>
                  <a:cubicBezTo>
                    <a:pt x="0" y="11"/>
                    <a:pt x="45" y="0"/>
                    <a:pt x="85" y="29"/>
                  </a:cubicBezTo>
                  <a:close/>
                </a:path>
              </a:pathLst>
            </a:custGeom>
            <a:solidFill>
              <a:srgbClr val="B0C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1" name="Freeform 200">
              <a:extLst>
                <a:ext uri="{FF2B5EF4-FFF2-40B4-BE49-F238E27FC236}">
                  <a16:creationId xmlns:a16="http://schemas.microsoft.com/office/drawing/2014/main" id="{F510FDD2-9D3D-4B4D-9BF1-6C351F44E7E1}"/>
                </a:ext>
              </a:extLst>
            </p:cNvPr>
            <p:cNvSpPr/>
            <p:nvPr/>
          </p:nvSpPr>
          <p:spPr bwMode="auto">
            <a:xfrm>
              <a:off x="936626" y="4722812"/>
              <a:ext cx="103188" cy="66675"/>
            </a:xfrm>
            <a:custGeom>
              <a:avLst/>
              <a:gdLst>
                <a:gd name="T0" fmla="*/ 77 w 77"/>
                <a:gd name="T1" fmla="*/ 1 h 50"/>
                <a:gd name="T2" fmla="*/ 0 w 77"/>
                <a:gd name="T3" fmla="*/ 15 h 50"/>
                <a:gd name="T4" fmla="*/ 77 w 77"/>
                <a:gd name="T5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50">
                  <a:moveTo>
                    <a:pt x="77" y="1"/>
                  </a:moveTo>
                  <a:cubicBezTo>
                    <a:pt x="67" y="19"/>
                    <a:pt x="19" y="50"/>
                    <a:pt x="0" y="15"/>
                  </a:cubicBezTo>
                  <a:cubicBezTo>
                    <a:pt x="10" y="7"/>
                    <a:pt x="57" y="0"/>
                    <a:pt x="77" y="1"/>
                  </a:cubicBezTo>
                  <a:close/>
                </a:path>
              </a:pathLst>
            </a:custGeom>
            <a:solidFill>
              <a:srgbClr val="7895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2" name="Freeform 201">
              <a:extLst>
                <a:ext uri="{FF2B5EF4-FFF2-40B4-BE49-F238E27FC236}">
                  <a16:creationId xmlns:a16="http://schemas.microsoft.com/office/drawing/2014/main" id="{BDB97667-CB17-4E56-9540-619B7F89D921}"/>
                </a:ext>
              </a:extLst>
            </p:cNvPr>
            <p:cNvSpPr/>
            <p:nvPr/>
          </p:nvSpPr>
          <p:spPr bwMode="auto">
            <a:xfrm>
              <a:off x="935038" y="4710112"/>
              <a:ext cx="104775" cy="42863"/>
            </a:xfrm>
            <a:custGeom>
              <a:avLst/>
              <a:gdLst>
                <a:gd name="T0" fmla="*/ 1 w 78"/>
                <a:gd name="T1" fmla="*/ 22 h 32"/>
                <a:gd name="T2" fmla="*/ 16 w 78"/>
                <a:gd name="T3" fmla="*/ 17 h 32"/>
                <a:gd name="T4" fmla="*/ 31 w 78"/>
                <a:gd name="T5" fmla="*/ 1 h 32"/>
                <a:gd name="T6" fmla="*/ 21 w 78"/>
                <a:gd name="T7" fmla="*/ 17 h 32"/>
                <a:gd name="T8" fmla="*/ 36 w 78"/>
                <a:gd name="T9" fmla="*/ 14 h 32"/>
                <a:gd name="T10" fmla="*/ 47 w 78"/>
                <a:gd name="T11" fmla="*/ 0 h 32"/>
                <a:gd name="T12" fmla="*/ 40 w 78"/>
                <a:gd name="T13" fmla="*/ 13 h 32"/>
                <a:gd name="T14" fmla="*/ 78 w 78"/>
                <a:gd name="T15" fmla="*/ 10 h 32"/>
                <a:gd name="T16" fmla="*/ 40 w 78"/>
                <a:gd name="T17" fmla="*/ 16 h 32"/>
                <a:gd name="T18" fmla="*/ 56 w 78"/>
                <a:gd name="T19" fmla="*/ 25 h 32"/>
                <a:gd name="T20" fmla="*/ 36 w 78"/>
                <a:gd name="T21" fmla="*/ 17 h 32"/>
                <a:gd name="T22" fmla="*/ 19 w 78"/>
                <a:gd name="T23" fmla="*/ 20 h 32"/>
                <a:gd name="T24" fmla="*/ 33 w 78"/>
                <a:gd name="T25" fmla="*/ 32 h 32"/>
                <a:gd name="T26" fmla="*/ 15 w 78"/>
                <a:gd name="T27" fmla="*/ 21 h 32"/>
                <a:gd name="T28" fmla="*/ 2 w 78"/>
                <a:gd name="T29" fmla="*/ 25 h 32"/>
                <a:gd name="T30" fmla="*/ 1 w 78"/>
                <a:gd name="T31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32">
                  <a:moveTo>
                    <a:pt x="1" y="22"/>
                  </a:moveTo>
                  <a:cubicBezTo>
                    <a:pt x="3" y="20"/>
                    <a:pt x="12" y="18"/>
                    <a:pt x="16" y="17"/>
                  </a:cubicBezTo>
                  <a:cubicBezTo>
                    <a:pt x="16" y="14"/>
                    <a:pt x="22" y="3"/>
                    <a:pt x="31" y="1"/>
                  </a:cubicBezTo>
                  <a:cubicBezTo>
                    <a:pt x="28" y="2"/>
                    <a:pt x="19" y="13"/>
                    <a:pt x="21" y="17"/>
                  </a:cubicBezTo>
                  <a:cubicBezTo>
                    <a:pt x="23" y="15"/>
                    <a:pt x="35" y="14"/>
                    <a:pt x="36" y="14"/>
                  </a:cubicBezTo>
                  <a:cubicBezTo>
                    <a:pt x="36" y="12"/>
                    <a:pt x="40" y="4"/>
                    <a:pt x="47" y="0"/>
                  </a:cubicBezTo>
                  <a:cubicBezTo>
                    <a:pt x="43" y="4"/>
                    <a:pt x="39" y="10"/>
                    <a:pt x="40" y="13"/>
                  </a:cubicBezTo>
                  <a:cubicBezTo>
                    <a:pt x="41" y="12"/>
                    <a:pt x="71" y="9"/>
                    <a:pt x="78" y="10"/>
                  </a:cubicBezTo>
                  <a:cubicBezTo>
                    <a:pt x="70" y="11"/>
                    <a:pt x="41" y="15"/>
                    <a:pt x="40" y="16"/>
                  </a:cubicBezTo>
                  <a:cubicBezTo>
                    <a:pt x="40" y="17"/>
                    <a:pt x="52" y="23"/>
                    <a:pt x="56" y="25"/>
                  </a:cubicBezTo>
                  <a:cubicBezTo>
                    <a:pt x="52" y="25"/>
                    <a:pt x="41" y="20"/>
                    <a:pt x="36" y="17"/>
                  </a:cubicBezTo>
                  <a:cubicBezTo>
                    <a:pt x="34" y="16"/>
                    <a:pt x="20" y="19"/>
                    <a:pt x="19" y="20"/>
                  </a:cubicBezTo>
                  <a:cubicBezTo>
                    <a:pt x="18" y="21"/>
                    <a:pt x="28" y="30"/>
                    <a:pt x="33" y="32"/>
                  </a:cubicBezTo>
                  <a:cubicBezTo>
                    <a:pt x="27" y="31"/>
                    <a:pt x="18" y="24"/>
                    <a:pt x="15" y="21"/>
                  </a:cubicBezTo>
                  <a:cubicBezTo>
                    <a:pt x="12" y="21"/>
                    <a:pt x="3" y="24"/>
                    <a:pt x="2" y="25"/>
                  </a:cubicBezTo>
                  <a:cubicBezTo>
                    <a:pt x="1" y="25"/>
                    <a:pt x="0" y="24"/>
                    <a:pt x="1" y="22"/>
                  </a:cubicBezTo>
                  <a:close/>
                </a:path>
              </a:pathLst>
            </a:custGeom>
            <a:solidFill>
              <a:srgbClr val="006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3" name="Freeform 202">
              <a:extLst>
                <a:ext uri="{FF2B5EF4-FFF2-40B4-BE49-F238E27FC236}">
                  <a16:creationId xmlns:a16="http://schemas.microsoft.com/office/drawing/2014/main" id="{912C8101-F920-4787-A4A4-D9F8EE064373}"/>
                </a:ext>
              </a:extLst>
            </p:cNvPr>
            <p:cNvSpPr/>
            <p:nvPr/>
          </p:nvSpPr>
          <p:spPr bwMode="auto">
            <a:xfrm>
              <a:off x="87313" y="4833937"/>
              <a:ext cx="87313" cy="96838"/>
            </a:xfrm>
            <a:custGeom>
              <a:avLst/>
              <a:gdLst>
                <a:gd name="T0" fmla="*/ 64 w 64"/>
                <a:gd name="T1" fmla="*/ 72 h 72"/>
                <a:gd name="T2" fmla="*/ 0 w 64"/>
                <a:gd name="T3" fmla="*/ 28 h 72"/>
                <a:gd name="T4" fmla="*/ 64 w 64"/>
                <a:gd name="T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72">
                  <a:moveTo>
                    <a:pt x="64" y="72"/>
                  </a:moveTo>
                  <a:cubicBezTo>
                    <a:pt x="56" y="70"/>
                    <a:pt x="11" y="43"/>
                    <a:pt x="0" y="28"/>
                  </a:cubicBezTo>
                  <a:cubicBezTo>
                    <a:pt x="16" y="0"/>
                    <a:pt x="56" y="23"/>
                    <a:pt x="64" y="72"/>
                  </a:cubicBezTo>
                  <a:close/>
                </a:path>
              </a:pathLst>
            </a:custGeom>
            <a:solidFill>
              <a:srgbClr val="B0C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4" name="Freeform 203">
              <a:extLst>
                <a:ext uri="{FF2B5EF4-FFF2-40B4-BE49-F238E27FC236}">
                  <a16:creationId xmlns:a16="http://schemas.microsoft.com/office/drawing/2014/main" id="{E82D8FD4-E72A-4D42-974E-AAAEC3690B88}"/>
                </a:ext>
              </a:extLst>
            </p:cNvPr>
            <p:cNvSpPr/>
            <p:nvPr/>
          </p:nvSpPr>
          <p:spPr bwMode="auto">
            <a:xfrm>
              <a:off x="73026" y="4872037"/>
              <a:ext cx="101600" cy="65088"/>
            </a:xfrm>
            <a:custGeom>
              <a:avLst/>
              <a:gdLst>
                <a:gd name="T0" fmla="*/ 75 w 75"/>
                <a:gd name="T1" fmla="*/ 44 h 49"/>
                <a:gd name="T2" fmla="*/ 11 w 75"/>
                <a:gd name="T3" fmla="*/ 0 h 49"/>
                <a:gd name="T4" fmla="*/ 75 w 75"/>
                <a:gd name="T5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49">
                  <a:moveTo>
                    <a:pt x="75" y="44"/>
                  </a:moveTo>
                  <a:cubicBezTo>
                    <a:pt x="55" y="49"/>
                    <a:pt x="0" y="39"/>
                    <a:pt x="11" y="0"/>
                  </a:cubicBezTo>
                  <a:cubicBezTo>
                    <a:pt x="23" y="1"/>
                    <a:pt x="62" y="30"/>
                    <a:pt x="75" y="44"/>
                  </a:cubicBezTo>
                  <a:close/>
                </a:path>
              </a:pathLst>
            </a:custGeom>
            <a:solidFill>
              <a:srgbClr val="7895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5" name="Freeform 204">
              <a:extLst>
                <a:ext uri="{FF2B5EF4-FFF2-40B4-BE49-F238E27FC236}">
                  <a16:creationId xmlns:a16="http://schemas.microsoft.com/office/drawing/2014/main" id="{2FD59039-4642-4633-A697-D1E830C019A3}"/>
                </a:ext>
              </a:extLst>
            </p:cNvPr>
            <p:cNvSpPr/>
            <p:nvPr/>
          </p:nvSpPr>
          <p:spPr bwMode="auto">
            <a:xfrm>
              <a:off x="87313" y="4868862"/>
              <a:ext cx="87313" cy="61913"/>
            </a:xfrm>
            <a:custGeom>
              <a:avLst/>
              <a:gdLst>
                <a:gd name="T0" fmla="*/ 2 w 65"/>
                <a:gd name="T1" fmla="*/ 0 h 46"/>
                <a:gd name="T2" fmla="*/ 16 w 65"/>
                <a:gd name="T3" fmla="*/ 7 h 46"/>
                <a:gd name="T4" fmla="*/ 38 w 65"/>
                <a:gd name="T5" fmla="*/ 6 h 46"/>
                <a:gd name="T6" fmla="*/ 20 w 65"/>
                <a:gd name="T7" fmla="*/ 10 h 46"/>
                <a:gd name="T8" fmla="*/ 33 w 65"/>
                <a:gd name="T9" fmla="*/ 19 h 46"/>
                <a:gd name="T10" fmla="*/ 50 w 65"/>
                <a:gd name="T11" fmla="*/ 17 h 46"/>
                <a:gd name="T12" fmla="*/ 36 w 65"/>
                <a:gd name="T13" fmla="*/ 21 h 46"/>
                <a:gd name="T14" fmla="*/ 65 w 65"/>
                <a:gd name="T15" fmla="*/ 46 h 46"/>
                <a:gd name="T16" fmla="*/ 34 w 65"/>
                <a:gd name="T17" fmla="*/ 24 h 46"/>
                <a:gd name="T18" fmla="*/ 40 w 65"/>
                <a:gd name="T19" fmla="*/ 41 h 46"/>
                <a:gd name="T20" fmla="*/ 31 w 65"/>
                <a:gd name="T21" fmla="*/ 21 h 46"/>
                <a:gd name="T22" fmla="*/ 16 w 65"/>
                <a:gd name="T23" fmla="*/ 12 h 46"/>
                <a:gd name="T24" fmla="*/ 18 w 65"/>
                <a:gd name="T25" fmla="*/ 30 h 46"/>
                <a:gd name="T26" fmla="*/ 13 w 65"/>
                <a:gd name="T27" fmla="*/ 10 h 46"/>
                <a:gd name="T28" fmla="*/ 1 w 65"/>
                <a:gd name="T29" fmla="*/ 4 h 46"/>
                <a:gd name="T30" fmla="*/ 2 w 65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46">
                  <a:moveTo>
                    <a:pt x="2" y="0"/>
                  </a:moveTo>
                  <a:cubicBezTo>
                    <a:pt x="5" y="0"/>
                    <a:pt x="13" y="5"/>
                    <a:pt x="16" y="7"/>
                  </a:cubicBezTo>
                  <a:cubicBezTo>
                    <a:pt x="19" y="6"/>
                    <a:pt x="31" y="1"/>
                    <a:pt x="38" y="6"/>
                  </a:cubicBezTo>
                  <a:cubicBezTo>
                    <a:pt x="35" y="5"/>
                    <a:pt x="21" y="6"/>
                    <a:pt x="20" y="10"/>
                  </a:cubicBezTo>
                  <a:cubicBezTo>
                    <a:pt x="23" y="11"/>
                    <a:pt x="32" y="18"/>
                    <a:pt x="33" y="19"/>
                  </a:cubicBezTo>
                  <a:cubicBezTo>
                    <a:pt x="34" y="18"/>
                    <a:pt x="42" y="15"/>
                    <a:pt x="50" y="17"/>
                  </a:cubicBezTo>
                  <a:cubicBezTo>
                    <a:pt x="45" y="17"/>
                    <a:pt x="38" y="19"/>
                    <a:pt x="36" y="21"/>
                  </a:cubicBezTo>
                  <a:cubicBezTo>
                    <a:pt x="37" y="21"/>
                    <a:pt x="62" y="40"/>
                    <a:pt x="65" y="46"/>
                  </a:cubicBezTo>
                  <a:cubicBezTo>
                    <a:pt x="60" y="41"/>
                    <a:pt x="36" y="23"/>
                    <a:pt x="34" y="24"/>
                  </a:cubicBezTo>
                  <a:cubicBezTo>
                    <a:pt x="33" y="24"/>
                    <a:pt x="38" y="37"/>
                    <a:pt x="40" y="41"/>
                  </a:cubicBezTo>
                  <a:cubicBezTo>
                    <a:pt x="37" y="39"/>
                    <a:pt x="32" y="27"/>
                    <a:pt x="31" y="21"/>
                  </a:cubicBezTo>
                  <a:cubicBezTo>
                    <a:pt x="30" y="20"/>
                    <a:pt x="17" y="12"/>
                    <a:pt x="16" y="12"/>
                  </a:cubicBezTo>
                  <a:cubicBezTo>
                    <a:pt x="15" y="12"/>
                    <a:pt x="16" y="25"/>
                    <a:pt x="18" y="30"/>
                  </a:cubicBezTo>
                  <a:cubicBezTo>
                    <a:pt x="15" y="25"/>
                    <a:pt x="13" y="14"/>
                    <a:pt x="13" y="10"/>
                  </a:cubicBezTo>
                  <a:cubicBezTo>
                    <a:pt x="11" y="8"/>
                    <a:pt x="2" y="4"/>
                    <a:pt x="1" y="4"/>
                  </a:cubicBezTo>
                  <a:cubicBezTo>
                    <a:pt x="0" y="2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006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196" name="Group 406">
              <a:extLst>
                <a:ext uri="{FF2B5EF4-FFF2-40B4-BE49-F238E27FC236}">
                  <a16:creationId xmlns:a16="http://schemas.microsoft.com/office/drawing/2014/main" id="{151DDC2F-9E12-42F6-B065-5302540E8233}"/>
                </a:ext>
              </a:extLst>
            </p:cNvPr>
            <p:cNvGrpSpPr/>
            <p:nvPr/>
          </p:nvGrpSpPr>
          <p:grpSpPr bwMode="auto">
            <a:xfrm>
              <a:off x="0" y="2997199"/>
              <a:ext cx="12188825" cy="3860800"/>
              <a:chOff x="0" y="1043"/>
              <a:chExt cx="7678" cy="2432"/>
            </a:xfrm>
          </p:grpSpPr>
          <p:sp>
            <p:nvSpPr>
              <p:cNvPr id="695" name="Freeform 206">
                <a:extLst>
                  <a:ext uri="{FF2B5EF4-FFF2-40B4-BE49-F238E27FC236}">
                    <a16:creationId xmlns:a16="http://schemas.microsoft.com/office/drawing/2014/main" id="{9761AEBD-FB1F-462F-97F7-B1F41C202B3E}"/>
                  </a:ext>
                </a:extLst>
              </p:cNvPr>
              <p:cNvSpPr/>
              <p:nvPr/>
            </p:nvSpPr>
            <p:spPr bwMode="auto">
              <a:xfrm>
                <a:off x="787" y="2348"/>
                <a:ext cx="64" cy="44"/>
              </a:xfrm>
              <a:custGeom>
                <a:avLst/>
                <a:gdLst>
                  <a:gd name="T0" fmla="*/ 75 w 75"/>
                  <a:gd name="T1" fmla="*/ 51 h 52"/>
                  <a:gd name="T2" fmla="*/ 0 w 75"/>
                  <a:gd name="T3" fmla="*/ 33 h 52"/>
                  <a:gd name="T4" fmla="*/ 75 w 75"/>
                  <a:gd name="T5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52">
                    <a:moveTo>
                      <a:pt x="75" y="51"/>
                    </a:moveTo>
                    <a:cubicBezTo>
                      <a:pt x="67" y="52"/>
                      <a:pt x="15" y="43"/>
                      <a:pt x="0" y="33"/>
                    </a:cubicBezTo>
                    <a:cubicBezTo>
                      <a:pt x="5" y="0"/>
                      <a:pt x="50" y="8"/>
                      <a:pt x="75" y="51"/>
                    </a:cubicBezTo>
                    <a:close/>
                  </a:path>
                </a:pathLst>
              </a:custGeom>
              <a:solidFill>
                <a:srgbClr val="B0C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96" name="Freeform 207">
                <a:extLst>
                  <a:ext uri="{FF2B5EF4-FFF2-40B4-BE49-F238E27FC236}">
                    <a16:creationId xmlns:a16="http://schemas.microsoft.com/office/drawing/2014/main" id="{60021329-6C51-481E-A8FC-D85F610247C4}"/>
                  </a:ext>
                </a:extLst>
              </p:cNvPr>
              <p:cNvSpPr/>
              <p:nvPr/>
            </p:nvSpPr>
            <p:spPr bwMode="auto">
              <a:xfrm>
                <a:off x="787" y="2373"/>
                <a:ext cx="64" cy="37"/>
              </a:xfrm>
              <a:custGeom>
                <a:avLst/>
                <a:gdLst>
                  <a:gd name="T0" fmla="*/ 75 w 75"/>
                  <a:gd name="T1" fmla="*/ 22 h 44"/>
                  <a:gd name="T2" fmla="*/ 0 w 75"/>
                  <a:gd name="T3" fmla="*/ 4 h 44"/>
                  <a:gd name="T4" fmla="*/ 75 w 75"/>
                  <a:gd name="T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44">
                    <a:moveTo>
                      <a:pt x="75" y="22"/>
                    </a:moveTo>
                    <a:cubicBezTo>
                      <a:pt x="59" y="34"/>
                      <a:pt x="3" y="44"/>
                      <a:pt x="0" y="4"/>
                    </a:cubicBezTo>
                    <a:cubicBezTo>
                      <a:pt x="11" y="0"/>
                      <a:pt x="58" y="13"/>
                      <a:pt x="75" y="22"/>
                    </a:cubicBezTo>
                    <a:close/>
                  </a:path>
                </a:pathLst>
              </a:custGeom>
              <a:solidFill>
                <a:srgbClr val="7895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97" name="Freeform 208">
                <a:extLst>
                  <a:ext uri="{FF2B5EF4-FFF2-40B4-BE49-F238E27FC236}">
                    <a16:creationId xmlns:a16="http://schemas.microsoft.com/office/drawing/2014/main" id="{BA68A955-4648-47DA-9B00-09DE4BB85722}"/>
                  </a:ext>
                </a:extLst>
              </p:cNvPr>
              <p:cNvSpPr/>
              <p:nvPr/>
            </p:nvSpPr>
            <p:spPr bwMode="auto">
              <a:xfrm>
                <a:off x="785" y="2366"/>
                <a:ext cx="66" cy="29"/>
              </a:xfrm>
              <a:custGeom>
                <a:avLst/>
                <a:gdLst>
                  <a:gd name="T0" fmla="*/ 2 w 77"/>
                  <a:gd name="T1" fmla="*/ 9 h 34"/>
                  <a:gd name="T2" fmla="*/ 18 w 77"/>
                  <a:gd name="T3" fmla="*/ 11 h 34"/>
                  <a:gd name="T4" fmla="*/ 38 w 77"/>
                  <a:gd name="T5" fmla="*/ 3 h 34"/>
                  <a:gd name="T6" fmla="*/ 22 w 77"/>
                  <a:gd name="T7" fmla="*/ 13 h 34"/>
                  <a:gd name="T8" fmla="*/ 37 w 77"/>
                  <a:gd name="T9" fmla="*/ 16 h 34"/>
                  <a:gd name="T10" fmla="*/ 53 w 77"/>
                  <a:gd name="T11" fmla="*/ 8 h 34"/>
                  <a:gd name="T12" fmla="*/ 41 w 77"/>
                  <a:gd name="T13" fmla="*/ 17 h 34"/>
                  <a:gd name="T14" fmla="*/ 77 w 77"/>
                  <a:gd name="T15" fmla="*/ 30 h 34"/>
                  <a:gd name="T16" fmla="*/ 40 w 77"/>
                  <a:gd name="T17" fmla="*/ 20 h 34"/>
                  <a:gd name="T18" fmla="*/ 52 w 77"/>
                  <a:gd name="T19" fmla="*/ 34 h 34"/>
                  <a:gd name="T20" fmla="*/ 37 w 77"/>
                  <a:gd name="T21" fmla="*/ 19 h 34"/>
                  <a:gd name="T22" fmla="*/ 19 w 77"/>
                  <a:gd name="T23" fmla="*/ 15 h 34"/>
                  <a:gd name="T24" fmla="*/ 27 w 77"/>
                  <a:gd name="T25" fmla="*/ 32 h 34"/>
                  <a:gd name="T26" fmla="*/ 15 w 77"/>
                  <a:gd name="T27" fmla="*/ 15 h 34"/>
                  <a:gd name="T28" fmla="*/ 2 w 77"/>
                  <a:gd name="T29" fmla="*/ 13 h 34"/>
                  <a:gd name="T30" fmla="*/ 2 w 77"/>
                  <a:gd name="T31" fmla="*/ 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34">
                    <a:moveTo>
                      <a:pt x="2" y="9"/>
                    </a:moveTo>
                    <a:cubicBezTo>
                      <a:pt x="5" y="8"/>
                      <a:pt x="14" y="10"/>
                      <a:pt x="18" y="11"/>
                    </a:cubicBezTo>
                    <a:cubicBezTo>
                      <a:pt x="20" y="8"/>
                      <a:pt x="29" y="0"/>
                      <a:pt x="38" y="3"/>
                    </a:cubicBezTo>
                    <a:cubicBezTo>
                      <a:pt x="35" y="2"/>
                      <a:pt x="22" y="9"/>
                      <a:pt x="22" y="13"/>
                    </a:cubicBezTo>
                    <a:cubicBezTo>
                      <a:pt x="25" y="13"/>
                      <a:pt x="36" y="16"/>
                      <a:pt x="37" y="16"/>
                    </a:cubicBezTo>
                    <a:cubicBezTo>
                      <a:pt x="38" y="15"/>
                      <a:pt x="45" y="9"/>
                      <a:pt x="53" y="8"/>
                    </a:cubicBezTo>
                    <a:cubicBezTo>
                      <a:pt x="48" y="10"/>
                      <a:pt x="42" y="14"/>
                      <a:pt x="41" y="17"/>
                    </a:cubicBezTo>
                    <a:cubicBezTo>
                      <a:pt x="43" y="17"/>
                      <a:pt x="72" y="26"/>
                      <a:pt x="77" y="30"/>
                    </a:cubicBezTo>
                    <a:cubicBezTo>
                      <a:pt x="70" y="27"/>
                      <a:pt x="42" y="19"/>
                      <a:pt x="40" y="20"/>
                    </a:cubicBezTo>
                    <a:cubicBezTo>
                      <a:pt x="40" y="21"/>
                      <a:pt x="48" y="31"/>
                      <a:pt x="52" y="34"/>
                    </a:cubicBezTo>
                    <a:cubicBezTo>
                      <a:pt x="48" y="33"/>
                      <a:pt x="39" y="24"/>
                      <a:pt x="37" y="19"/>
                    </a:cubicBezTo>
                    <a:cubicBezTo>
                      <a:pt x="35" y="18"/>
                      <a:pt x="20" y="15"/>
                      <a:pt x="19" y="15"/>
                    </a:cubicBezTo>
                    <a:cubicBezTo>
                      <a:pt x="18" y="16"/>
                      <a:pt x="24" y="27"/>
                      <a:pt x="27" y="32"/>
                    </a:cubicBezTo>
                    <a:cubicBezTo>
                      <a:pt x="23" y="29"/>
                      <a:pt x="17" y="19"/>
                      <a:pt x="15" y="15"/>
                    </a:cubicBezTo>
                    <a:cubicBezTo>
                      <a:pt x="13" y="13"/>
                      <a:pt x="3" y="13"/>
                      <a:pt x="2" y="13"/>
                    </a:cubicBezTo>
                    <a:cubicBezTo>
                      <a:pt x="1" y="12"/>
                      <a:pt x="0" y="11"/>
                      <a:pt x="2" y="9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98" name="Freeform 209">
                <a:extLst>
                  <a:ext uri="{FF2B5EF4-FFF2-40B4-BE49-F238E27FC236}">
                    <a16:creationId xmlns:a16="http://schemas.microsoft.com/office/drawing/2014/main" id="{48CD4394-1DF7-4966-8F80-67AF80C5F67A}"/>
                  </a:ext>
                </a:extLst>
              </p:cNvPr>
              <p:cNvSpPr/>
              <p:nvPr/>
            </p:nvSpPr>
            <p:spPr bwMode="auto">
              <a:xfrm>
                <a:off x="686" y="2031"/>
                <a:ext cx="61" cy="34"/>
              </a:xfrm>
              <a:custGeom>
                <a:avLst/>
                <a:gdLst>
                  <a:gd name="T0" fmla="*/ 72 w 72"/>
                  <a:gd name="T1" fmla="*/ 21 h 40"/>
                  <a:gd name="T2" fmla="*/ 10 w 72"/>
                  <a:gd name="T3" fmla="*/ 38 h 40"/>
                  <a:gd name="T4" fmla="*/ 72 w 72"/>
                  <a:gd name="T5" fmla="*/ 2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40">
                    <a:moveTo>
                      <a:pt x="72" y="21"/>
                    </a:moveTo>
                    <a:cubicBezTo>
                      <a:pt x="67" y="25"/>
                      <a:pt x="25" y="40"/>
                      <a:pt x="10" y="38"/>
                    </a:cubicBezTo>
                    <a:cubicBezTo>
                      <a:pt x="0" y="13"/>
                      <a:pt x="36" y="0"/>
                      <a:pt x="72" y="21"/>
                    </a:cubicBezTo>
                    <a:close/>
                  </a:path>
                </a:pathLst>
              </a:custGeom>
              <a:solidFill>
                <a:srgbClr val="D8F2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99" name="Freeform 210">
                <a:extLst>
                  <a:ext uri="{FF2B5EF4-FFF2-40B4-BE49-F238E27FC236}">
                    <a16:creationId xmlns:a16="http://schemas.microsoft.com/office/drawing/2014/main" id="{34D42634-4B5B-4545-8964-1E7B73987BBB}"/>
                  </a:ext>
                </a:extLst>
              </p:cNvPr>
              <p:cNvSpPr/>
              <p:nvPr/>
            </p:nvSpPr>
            <p:spPr bwMode="auto">
              <a:xfrm>
                <a:off x="694" y="2049"/>
                <a:ext cx="53" cy="38"/>
              </a:xfrm>
              <a:custGeom>
                <a:avLst/>
                <a:gdLst>
                  <a:gd name="T0" fmla="*/ 62 w 62"/>
                  <a:gd name="T1" fmla="*/ 0 h 45"/>
                  <a:gd name="T2" fmla="*/ 0 w 62"/>
                  <a:gd name="T3" fmla="*/ 17 h 45"/>
                  <a:gd name="T4" fmla="*/ 62 w 62"/>
                  <a:gd name="T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45">
                    <a:moveTo>
                      <a:pt x="62" y="0"/>
                    </a:moveTo>
                    <a:cubicBezTo>
                      <a:pt x="55" y="15"/>
                      <a:pt x="19" y="45"/>
                      <a:pt x="0" y="17"/>
                    </a:cubicBezTo>
                    <a:cubicBezTo>
                      <a:pt x="7" y="10"/>
                      <a:pt x="46" y="0"/>
                      <a:pt x="62" y="0"/>
                    </a:cubicBezTo>
                    <a:close/>
                  </a:path>
                </a:pathLst>
              </a:custGeom>
              <a:solidFill>
                <a:srgbClr val="8EC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00" name="Freeform 211">
                <a:extLst>
                  <a:ext uri="{FF2B5EF4-FFF2-40B4-BE49-F238E27FC236}">
                    <a16:creationId xmlns:a16="http://schemas.microsoft.com/office/drawing/2014/main" id="{18811B61-062C-4B7B-B154-E4E57CEE2F4F}"/>
                  </a:ext>
                </a:extLst>
              </p:cNvPr>
              <p:cNvSpPr/>
              <p:nvPr/>
            </p:nvSpPr>
            <p:spPr bwMode="auto">
              <a:xfrm>
                <a:off x="693" y="2044"/>
                <a:ext cx="54" cy="23"/>
              </a:xfrm>
              <a:custGeom>
                <a:avLst/>
                <a:gdLst>
                  <a:gd name="T0" fmla="*/ 1 w 64"/>
                  <a:gd name="T1" fmla="*/ 22 h 27"/>
                  <a:gd name="T2" fmla="*/ 13 w 64"/>
                  <a:gd name="T3" fmla="*/ 16 h 27"/>
                  <a:gd name="T4" fmla="*/ 24 w 64"/>
                  <a:gd name="T5" fmla="*/ 2 h 27"/>
                  <a:gd name="T6" fmla="*/ 17 w 64"/>
                  <a:gd name="T7" fmla="*/ 16 h 27"/>
                  <a:gd name="T8" fmla="*/ 29 w 64"/>
                  <a:gd name="T9" fmla="*/ 12 h 27"/>
                  <a:gd name="T10" fmla="*/ 37 w 64"/>
                  <a:gd name="T11" fmla="*/ 0 h 27"/>
                  <a:gd name="T12" fmla="*/ 32 w 64"/>
                  <a:gd name="T13" fmla="*/ 11 h 27"/>
                  <a:gd name="T14" fmla="*/ 64 w 64"/>
                  <a:gd name="T15" fmla="*/ 6 h 27"/>
                  <a:gd name="T16" fmla="*/ 33 w 64"/>
                  <a:gd name="T17" fmla="*/ 14 h 27"/>
                  <a:gd name="T18" fmla="*/ 47 w 64"/>
                  <a:gd name="T19" fmla="*/ 19 h 27"/>
                  <a:gd name="T20" fmla="*/ 30 w 64"/>
                  <a:gd name="T21" fmla="*/ 14 h 27"/>
                  <a:gd name="T22" fmla="*/ 16 w 64"/>
                  <a:gd name="T23" fmla="*/ 19 h 27"/>
                  <a:gd name="T24" fmla="*/ 28 w 64"/>
                  <a:gd name="T25" fmla="*/ 27 h 27"/>
                  <a:gd name="T26" fmla="*/ 13 w 64"/>
                  <a:gd name="T27" fmla="*/ 20 h 27"/>
                  <a:gd name="T28" fmla="*/ 2 w 64"/>
                  <a:gd name="T29" fmla="*/ 24 h 27"/>
                  <a:gd name="T30" fmla="*/ 1 w 64"/>
                  <a:gd name="T31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27">
                    <a:moveTo>
                      <a:pt x="1" y="22"/>
                    </a:moveTo>
                    <a:cubicBezTo>
                      <a:pt x="3" y="20"/>
                      <a:pt x="10" y="18"/>
                      <a:pt x="13" y="16"/>
                    </a:cubicBezTo>
                    <a:cubicBezTo>
                      <a:pt x="13" y="14"/>
                      <a:pt x="17" y="4"/>
                      <a:pt x="24" y="2"/>
                    </a:cubicBezTo>
                    <a:cubicBezTo>
                      <a:pt x="21" y="3"/>
                      <a:pt x="15" y="13"/>
                      <a:pt x="17" y="16"/>
                    </a:cubicBezTo>
                    <a:cubicBezTo>
                      <a:pt x="19" y="14"/>
                      <a:pt x="28" y="12"/>
                      <a:pt x="29" y="12"/>
                    </a:cubicBezTo>
                    <a:cubicBezTo>
                      <a:pt x="29" y="11"/>
                      <a:pt x="32" y="4"/>
                      <a:pt x="37" y="0"/>
                    </a:cubicBezTo>
                    <a:cubicBezTo>
                      <a:pt x="35" y="3"/>
                      <a:pt x="32" y="9"/>
                      <a:pt x="32" y="11"/>
                    </a:cubicBezTo>
                    <a:cubicBezTo>
                      <a:pt x="33" y="10"/>
                      <a:pt x="58" y="5"/>
                      <a:pt x="64" y="6"/>
                    </a:cubicBezTo>
                    <a:cubicBezTo>
                      <a:pt x="58" y="6"/>
                      <a:pt x="34" y="12"/>
                      <a:pt x="33" y="14"/>
                    </a:cubicBezTo>
                    <a:cubicBezTo>
                      <a:pt x="33" y="15"/>
                      <a:pt x="43" y="18"/>
                      <a:pt x="47" y="19"/>
                    </a:cubicBezTo>
                    <a:cubicBezTo>
                      <a:pt x="44" y="20"/>
                      <a:pt x="34" y="17"/>
                      <a:pt x="30" y="14"/>
                    </a:cubicBezTo>
                    <a:cubicBezTo>
                      <a:pt x="28" y="14"/>
                      <a:pt x="16" y="18"/>
                      <a:pt x="16" y="19"/>
                    </a:cubicBezTo>
                    <a:cubicBezTo>
                      <a:pt x="15" y="20"/>
                      <a:pt x="24" y="26"/>
                      <a:pt x="28" y="27"/>
                    </a:cubicBezTo>
                    <a:cubicBezTo>
                      <a:pt x="24" y="27"/>
                      <a:pt x="16" y="22"/>
                      <a:pt x="13" y="20"/>
                    </a:cubicBezTo>
                    <a:cubicBezTo>
                      <a:pt x="10" y="20"/>
                      <a:pt x="3" y="24"/>
                      <a:pt x="2" y="24"/>
                    </a:cubicBezTo>
                    <a:cubicBezTo>
                      <a:pt x="1" y="24"/>
                      <a:pt x="0" y="24"/>
                      <a:pt x="1" y="22"/>
                    </a:cubicBezTo>
                    <a:close/>
                  </a:path>
                </a:pathLst>
              </a:custGeom>
              <a:solidFill>
                <a:srgbClr val="5188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01" name="Freeform 212">
                <a:extLst>
                  <a:ext uri="{FF2B5EF4-FFF2-40B4-BE49-F238E27FC236}">
                    <a16:creationId xmlns:a16="http://schemas.microsoft.com/office/drawing/2014/main" id="{68AC7871-90B5-4CC4-BE3C-192540ACF784}"/>
                  </a:ext>
                </a:extLst>
              </p:cNvPr>
              <p:cNvSpPr/>
              <p:nvPr/>
            </p:nvSpPr>
            <p:spPr bwMode="auto">
              <a:xfrm>
                <a:off x="1547" y="2243"/>
                <a:ext cx="62" cy="36"/>
              </a:xfrm>
              <a:custGeom>
                <a:avLst/>
                <a:gdLst>
                  <a:gd name="T0" fmla="*/ 73 w 73"/>
                  <a:gd name="T1" fmla="*/ 16 h 42"/>
                  <a:gd name="T2" fmla="*/ 13 w 73"/>
                  <a:gd name="T3" fmla="*/ 42 h 42"/>
                  <a:gd name="T4" fmla="*/ 73 w 73"/>
                  <a:gd name="T5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" h="42">
                    <a:moveTo>
                      <a:pt x="73" y="16"/>
                    </a:moveTo>
                    <a:cubicBezTo>
                      <a:pt x="68" y="21"/>
                      <a:pt x="29" y="41"/>
                      <a:pt x="13" y="42"/>
                    </a:cubicBezTo>
                    <a:cubicBezTo>
                      <a:pt x="0" y="19"/>
                      <a:pt x="34" y="0"/>
                      <a:pt x="73" y="16"/>
                    </a:cubicBezTo>
                    <a:close/>
                  </a:path>
                </a:pathLst>
              </a:custGeom>
              <a:solidFill>
                <a:srgbClr val="D8F2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02" name="Freeform 213">
                <a:extLst>
                  <a:ext uri="{FF2B5EF4-FFF2-40B4-BE49-F238E27FC236}">
                    <a16:creationId xmlns:a16="http://schemas.microsoft.com/office/drawing/2014/main" id="{5F199D1C-53BF-4AC2-BC31-568E2BB8B0A2}"/>
                  </a:ext>
                </a:extLst>
              </p:cNvPr>
              <p:cNvSpPr/>
              <p:nvPr/>
            </p:nvSpPr>
            <p:spPr bwMode="auto">
              <a:xfrm>
                <a:off x="1558" y="2257"/>
                <a:ext cx="51" cy="43"/>
              </a:xfrm>
              <a:custGeom>
                <a:avLst/>
                <a:gdLst>
                  <a:gd name="T0" fmla="*/ 60 w 60"/>
                  <a:gd name="T1" fmla="*/ 0 h 51"/>
                  <a:gd name="T2" fmla="*/ 0 w 60"/>
                  <a:gd name="T3" fmla="*/ 26 h 51"/>
                  <a:gd name="T4" fmla="*/ 60 w 60"/>
                  <a:gd name="T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51">
                    <a:moveTo>
                      <a:pt x="60" y="0"/>
                    </a:moveTo>
                    <a:cubicBezTo>
                      <a:pt x="55" y="16"/>
                      <a:pt x="23" y="51"/>
                      <a:pt x="0" y="26"/>
                    </a:cubicBezTo>
                    <a:cubicBezTo>
                      <a:pt x="6" y="18"/>
                      <a:pt x="44" y="3"/>
                      <a:pt x="60" y="0"/>
                    </a:cubicBezTo>
                    <a:close/>
                  </a:path>
                </a:pathLst>
              </a:custGeom>
              <a:solidFill>
                <a:srgbClr val="8EC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03" name="Freeform 214">
                <a:extLst>
                  <a:ext uri="{FF2B5EF4-FFF2-40B4-BE49-F238E27FC236}">
                    <a16:creationId xmlns:a16="http://schemas.microsoft.com/office/drawing/2014/main" id="{9B7786E1-B25E-454A-B326-E1C33A1A6AF0}"/>
                  </a:ext>
                </a:extLst>
              </p:cNvPr>
              <p:cNvSpPr/>
              <p:nvPr/>
            </p:nvSpPr>
            <p:spPr bwMode="auto">
              <a:xfrm>
                <a:off x="1557" y="2255"/>
                <a:ext cx="52" cy="25"/>
              </a:xfrm>
              <a:custGeom>
                <a:avLst/>
                <a:gdLst>
                  <a:gd name="T0" fmla="*/ 0 w 61"/>
                  <a:gd name="T1" fmla="*/ 27 h 29"/>
                  <a:gd name="T2" fmla="*/ 12 w 61"/>
                  <a:gd name="T3" fmla="*/ 20 h 29"/>
                  <a:gd name="T4" fmla="*/ 21 w 61"/>
                  <a:gd name="T5" fmla="*/ 4 h 29"/>
                  <a:gd name="T6" fmla="*/ 15 w 61"/>
                  <a:gd name="T7" fmla="*/ 19 h 29"/>
                  <a:gd name="T8" fmla="*/ 27 w 61"/>
                  <a:gd name="T9" fmla="*/ 13 h 29"/>
                  <a:gd name="T10" fmla="*/ 33 w 61"/>
                  <a:gd name="T11" fmla="*/ 0 h 29"/>
                  <a:gd name="T12" fmla="*/ 30 w 61"/>
                  <a:gd name="T13" fmla="*/ 12 h 29"/>
                  <a:gd name="T14" fmla="*/ 61 w 61"/>
                  <a:gd name="T15" fmla="*/ 2 h 29"/>
                  <a:gd name="T16" fmla="*/ 31 w 61"/>
                  <a:gd name="T17" fmla="*/ 14 h 29"/>
                  <a:gd name="T18" fmla="*/ 46 w 61"/>
                  <a:gd name="T19" fmla="*/ 18 h 29"/>
                  <a:gd name="T20" fmla="*/ 28 w 61"/>
                  <a:gd name="T21" fmla="*/ 15 h 29"/>
                  <a:gd name="T22" fmla="*/ 15 w 61"/>
                  <a:gd name="T23" fmla="*/ 22 h 29"/>
                  <a:gd name="T24" fmla="*/ 28 w 61"/>
                  <a:gd name="T25" fmla="*/ 29 h 29"/>
                  <a:gd name="T26" fmla="*/ 12 w 61"/>
                  <a:gd name="T27" fmla="*/ 23 h 29"/>
                  <a:gd name="T28" fmla="*/ 2 w 61"/>
                  <a:gd name="T29" fmla="*/ 29 h 29"/>
                  <a:gd name="T30" fmla="*/ 0 w 61"/>
                  <a:gd name="T3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" h="29">
                    <a:moveTo>
                      <a:pt x="0" y="27"/>
                    </a:moveTo>
                    <a:cubicBezTo>
                      <a:pt x="2" y="25"/>
                      <a:pt x="8" y="21"/>
                      <a:pt x="12" y="20"/>
                    </a:cubicBezTo>
                    <a:cubicBezTo>
                      <a:pt x="11" y="17"/>
                      <a:pt x="13" y="7"/>
                      <a:pt x="21" y="4"/>
                    </a:cubicBezTo>
                    <a:cubicBezTo>
                      <a:pt x="18" y="5"/>
                      <a:pt x="13" y="16"/>
                      <a:pt x="15" y="19"/>
                    </a:cubicBezTo>
                    <a:cubicBezTo>
                      <a:pt x="17" y="17"/>
                      <a:pt x="26" y="14"/>
                      <a:pt x="27" y="13"/>
                    </a:cubicBezTo>
                    <a:cubicBezTo>
                      <a:pt x="27" y="12"/>
                      <a:pt x="28" y="5"/>
                      <a:pt x="33" y="0"/>
                    </a:cubicBezTo>
                    <a:cubicBezTo>
                      <a:pt x="31" y="4"/>
                      <a:pt x="29" y="9"/>
                      <a:pt x="30" y="12"/>
                    </a:cubicBezTo>
                    <a:cubicBezTo>
                      <a:pt x="31" y="11"/>
                      <a:pt x="55" y="2"/>
                      <a:pt x="61" y="2"/>
                    </a:cubicBezTo>
                    <a:cubicBezTo>
                      <a:pt x="55" y="4"/>
                      <a:pt x="31" y="13"/>
                      <a:pt x="31" y="14"/>
                    </a:cubicBezTo>
                    <a:cubicBezTo>
                      <a:pt x="31" y="15"/>
                      <a:pt x="42" y="17"/>
                      <a:pt x="46" y="18"/>
                    </a:cubicBezTo>
                    <a:cubicBezTo>
                      <a:pt x="43" y="19"/>
                      <a:pt x="32" y="17"/>
                      <a:pt x="28" y="15"/>
                    </a:cubicBezTo>
                    <a:cubicBezTo>
                      <a:pt x="26" y="16"/>
                      <a:pt x="15" y="21"/>
                      <a:pt x="15" y="22"/>
                    </a:cubicBezTo>
                    <a:cubicBezTo>
                      <a:pt x="14" y="23"/>
                      <a:pt x="24" y="28"/>
                      <a:pt x="28" y="29"/>
                    </a:cubicBezTo>
                    <a:cubicBezTo>
                      <a:pt x="24" y="29"/>
                      <a:pt x="15" y="25"/>
                      <a:pt x="12" y="23"/>
                    </a:cubicBezTo>
                    <a:cubicBezTo>
                      <a:pt x="10" y="24"/>
                      <a:pt x="3" y="28"/>
                      <a:pt x="2" y="29"/>
                    </a:cubicBezTo>
                    <a:cubicBezTo>
                      <a:pt x="1" y="29"/>
                      <a:pt x="0" y="29"/>
                      <a:pt x="0" y="27"/>
                    </a:cubicBezTo>
                    <a:close/>
                  </a:path>
                </a:pathLst>
              </a:custGeom>
              <a:solidFill>
                <a:srgbClr val="5188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04" name="Freeform 215">
                <a:extLst>
                  <a:ext uri="{FF2B5EF4-FFF2-40B4-BE49-F238E27FC236}">
                    <a16:creationId xmlns:a16="http://schemas.microsoft.com/office/drawing/2014/main" id="{85D327D9-4236-4F8B-AC19-4DBAB16FD179}"/>
                  </a:ext>
                </a:extLst>
              </p:cNvPr>
              <p:cNvSpPr/>
              <p:nvPr/>
            </p:nvSpPr>
            <p:spPr bwMode="auto">
              <a:xfrm>
                <a:off x="1299" y="2234"/>
                <a:ext cx="58" cy="31"/>
              </a:xfrm>
              <a:custGeom>
                <a:avLst/>
                <a:gdLst>
                  <a:gd name="T0" fmla="*/ 68 w 68"/>
                  <a:gd name="T1" fmla="*/ 22 h 37"/>
                  <a:gd name="T2" fmla="*/ 8 w 68"/>
                  <a:gd name="T3" fmla="*/ 34 h 37"/>
                  <a:gd name="T4" fmla="*/ 68 w 68"/>
                  <a:gd name="T5" fmla="*/ 2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37">
                    <a:moveTo>
                      <a:pt x="68" y="22"/>
                    </a:moveTo>
                    <a:cubicBezTo>
                      <a:pt x="63" y="26"/>
                      <a:pt x="22" y="37"/>
                      <a:pt x="8" y="34"/>
                    </a:cubicBezTo>
                    <a:cubicBezTo>
                      <a:pt x="0" y="10"/>
                      <a:pt x="36" y="0"/>
                      <a:pt x="68" y="22"/>
                    </a:cubicBezTo>
                    <a:close/>
                  </a:path>
                </a:pathLst>
              </a:custGeom>
              <a:solidFill>
                <a:srgbClr val="D8F2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05" name="Freeform 216">
                <a:extLst>
                  <a:ext uri="{FF2B5EF4-FFF2-40B4-BE49-F238E27FC236}">
                    <a16:creationId xmlns:a16="http://schemas.microsoft.com/office/drawing/2014/main" id="{971BC6D4-0061-4229-AF69-CF4718045070}"/>
                  </a:ext>
                </a:extLst>
              </p:cNvPr>
              <p:cNvSpPr/>
              <p:nvPr/>
            </p:nvSpPr>
            <p:spPr bwMode="auto">
              <a:xfrm>
                <a:off x="1306" y="2252"/>
                <a:ext cx="51" cy="35"/>
              </a:xfrm>
              <a:custGeom>
                <a:avLst/>
                <a:gdLst>
                  <a:gd name="T0" fmla="*/ 60 w 60"/>
                  <a:gd name="T1" fmla="*/ 0 h 40"/>
                  <a:gd name="T2" fmla="*/ 0 w 60"/>
                  <a:gd name="T3" fmla="*/ 12 h 40"/>
                  <a:gd name="T4" fmla="*/ 60 w 60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40">
                    <a:moveTo>
                      <a:pt x="60" y="0"/>
                    </a:moveTo>
                    <a:cubicBezTo>
                      <a:pt x="52" y="15"/>
                      <a:pt x="15" y="40"/>
                      <a:pt x="0" y="12"/>
                    </a:cubicBezTo>
                    <a:cubicBezTo>
                      <a:pt x="7" y="6"/>
                      <a:pt x="45" y="0"/>
                      <a:pt x="60" y="0"/>
                    </a:cubicBezTo>
                    <a:close/>
                  </a:path>
                </a:pathLst>
              </a:custGeom>
              <a:solidFill>
                <a:srgbClr val="8EC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06" name="Freeform 217">
                <a:extLst>
                  <a:ext uri="{FF2B5EF4-FFF2-40B4-BE49-F238E27FC236}">
                    <a16:creationId xmlns:a16="http://schemas.microsoft.com/office/drawing/2014/main" id="{E567C268-2244-462E-A6B9-200B2EE3F95C}"/>
                  </a:ext>
                </a:extLst>
              </p:cNvPr>
              <p:cNvSpPr/>
              <p:nvPr/>
            </p:nvSpPr>
            <p:spPr bwMode="auto">
              <a:xfrm>
                <a:off x="1304" y="2247"/>
                <a:ext cx="53" cy="21"/>
              </a:xfrm>
              <a:custGeom>
                <a:avLst/>
                <a:gdLst>
                  <a:gd name="T0" fmla="*/ 1 w 62"/>
                  <a:gd name="T1" fmla="*/ 18 h 25"/>
                  <a:gd name="T2" fmla="*/ 13 w 62"/>
                  <a:gd name="T3" fmla="*/ 14 h 25"/>
                  <a:gd name="T4" fmla="*/ 25 w 62"/>
                  <a:gd name="T5" fmla="*/ 1 h 25"/>
                  <a:gd name="T6" fmla="*/ 17 w 62"/>
                  <a:gd name="T7" fmla="*/ 13 h 25"/>
                  <a:gd name="T8" fmla="*/ 29 w 62"/>
                  <a:gd name="T9" fmla="*/ 11 h 25"/>
                  <a:gd name="T10" fmla="*/ 37 w 62"/>
                  <a:gd name="T11" fmla="*/ 0 h 25"/>
                  <a:gd name="T12" fmla="*/ 32 w 62"/>
                  <a:gd name="T13" fmla="*/ 10 h 25"/>
                  <a:gd name="T14" fmla="*/ 62 w 62"/>
                  <a:gd name="T15" fmla="*/ 7 h 25"/>
                  <a:gd name="T16" fmla="*/ 32 w 62"/>
                  <a:gd name="T17" fmla="*/ 13 h 25"/>
                  <a:gd name="T18" fmla="*/ 45 w 62"/>
                  <a:gd name="T19" fmla="*/ 19 h 25"/>
                  <a:gd name="T20" fmla="*/ 29 w 62"/>
                  <a:gd name="T21" fmla="*/ 13 h 25"/>
                  <a:gd name="T22" fmla="*/ 15 w 62"/>
                  <a:gd name="T23" fmla="*/ 16 h 25"/>
                  <a:gd name="T24" fmla="*/ 27 w 62"/>
                  <a:gd name="T25" fmla="*/ 25 h 25"/>
                  <a:gd name="T26" fmla="*/ 13 w 62"/>
                  <a:gd name="T27" fmla="*/ 17 h 25"/>
                  <a:gd name="T28" fmla="*/ 2 w 62"/>
                  <a:gd name="T29" fmla="*/ 21 h 25"/>
                  <a:gd name="T30" fmla="*/ 1 w 62"/>
                  <a:gd name="T31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25">
                    <a:moveTo>
                      <a:pt x="1" y="18"/>
                    </a:moveTo>
                    <a:cubicBezTo>
                      <a:pt x="3" y="16"/>
                      <a:pt x="10" y="15"/>
                      <a:pt x="13" y="14"/>
                    </a:cubicBezTo>
                    <a:cubicBezTo>
                      <a:pt x="13" y="11"/>
                      <a:pt x="18" y="2"/>
                      <a:pt x="25" y="1"/>
                    </a:cubicBezTo>
                    <a:cubicBezTo>
                      <a:pt x="22" y="2"/>
                      <a:pt x="15" y="11"/>
                      <a:pt x="17" y="13"/>
                    </a:cubicBezTo>
                    <a:cubicBezTo>
                      <a:pt x="19" y="12"/>
                      <a:pt x="28" y="11"/>
                      <a:pt x="29" y="11"/>
                    </a:cubicBezTo>
                    <a:cubicBezTo>
                      <a:pt x="29" y="9"/>
                      <a:pt x="32" y="3"/>
                      <a:pt x="37" y="0"/>
                    </a:cubicBezTo>
                    <a:cubicBezTo>
                      <a:pt x="35" y="3"/>
                      <a:pt x="32" y="8"/>
                      <a:pt x="32" y="10"/>
                    </a:cubicBezTo>
                    <a:cubicBezTo>
                      <a:pt x="33" y="9"/>
                      <a:pt x="57" y="6"/>
                      <a:pt x="62" y="7"/>
                    </a:cubicBezTo>
                    <a:cubicBezTo>
                      <a:pt x="56" y="8"/>
                      <a:pt x="33" y="11"/>
                      <a:pt x="32" y="13"/>
                    </a:cubicBezTo>
                    <a:cubicBezTo>
                      <a:pt x="32" y="14"/>
                      <a:pt x="42" y="18"/>
                      <a:pt x="45" y="19"/>
                    </a:cubicBezTo>
                    <a:cubicBezTo>
                      <a:pt x="42" y="20"/>
                      <a:pt x="33" y="16"/>
                      <a:pt x="29" y="13"/>
                    </a:cubicBezTo>
                    <a:cubicBezTo>
                      <a:pt x="27" y="13"/>
                      <a:pt x="16" y="15"/>
                      <a:pt x="15" y="16"/>
                    </a:cubicBezTo>
                    <a:cubicBezTo>
                      <a:pt x="15" y="17"/>
                      <a:pt x="23" y="24"/>
                      <a:pt x="27" y="25"/>
                    </a:cubicBezTo>
                    <a:cubicBezTo>
                      <a:pt x="22" y="25"/>
                      <a:pt x="15" y="20"/>
                      <a:pt x="13" y="17"/>
                    </a:cubicBezTo>
                    <a:cubicBezTo>
                      <a:pt x="10" y="17"/>
                      <a:pt x="3" y="20"/>
                      <a:pt x="2" y="21"/>
                    </a:cubicBezTo>
                    <a:cubicBezTo>
                      <a:pt x="1" y="20"/>
                      <a:pt x="0" y="20"/>
                      <a:pt x="1" y="18"/>
                    </a:cubicBezTo>
                    <a:close/>
                  </a:path>
                </a:pathLst>
              </a:custGeom>
              <a:solidFill>
                <a:srgbClr val="5188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07" name="Freeform 218">
                <a:extLst>
                  <a:ext uri="{FF2B5EF4-FFF2-40B4-BE49-F238E27FC236}">
                    <a16:creationId xmlns:a16="http://schemas.microsoft.com/office/drawing/2014/main" id="{111A546B-584E-4D6D-9AC6-F71E0F0CEE36}"/>
                  </a:ext>
                </a:extLst>
              </p:cNvPr>
              <p:cNvSpPr/>
              <p:nvPr/>
            </p:nvSpPr>
            <p:spPr bwMode="auto">
              <a:xfrm>
                <a:off x="1137" y="2143"/>
                <a:ext cx="60" cy="54"/>
              </a:xfrm>
              <a:custGeom>
                <a:avLst/>
                <a:gdLst>
                  <a:gd name="T0" fmla="*/ 71 w 71"/>
                  <a:gd name="T1" fmla="*/ 63 h 63"/>
                  <a:gd name="T2" fmla="*/ 0 w 71"/>
                  <a:gd name="T3" fmla="*/ 31 h 63"/>
                  <a:gd name="T4" fmla="*/ 71 w 71"/>
                  <a:gd name="T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63">
                    <a:moveTo>
                      <a:pt x="71" y="63"/>
                    </a:moveTo>
                    <a:cubicBezTo>
                      <a:pt x="63" y="63"/>
                      <a:pt x="13" y="44"/>
                      <a:pt x="0" y="31"/>
                    </a:cubicBezTo>
                    <a:cubicBezTo>
                      <a:pt x="11" y="0"/>
                      <a:pt x="54" y="16"/>
                      <a:pt x="71" y="63"/>
                    </a:cubicBezTo>
                    <a:close/>
                  </a:path>
                </a:pathLst>
              </a:custGeom>
              <a:solidFill>
                <a:srgbClr val="B0C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08" name="Freeform 219">
                <a:extLst>
                  <a:ext uri="{FF2B5EF4-FFF2-40B4-BE49-F238E27FC236}">
                    <a16:creationId xmlns:a16="http://schemas.microsoft.com/office/drawing/2014/main" id="{3119BDD6-0C62-40FC-96D4-512E494A6EE3}"/>
                  </a:ext>
                </a:extLst>
              </p:cNvPr>
              <p:cNvSpPr/>
              <p:nvPr/>
            </p:nvSpPr>
            <p:spPr bwMode="auto">
              <a:xfrm>
                <a:off x="1133" y="2169"/>
                <a:ext cx="64" cy="36"/>
              </a:xfrm>
              <a:custGeom>
                <a:avLst/>
                <a:gdLst>
                  <a:gd name="T0" fmla="*/ 75 w 75"/>
                  <a:gd name="T1" fmla="*/ 33 h 42"/>
                  <a:gd name="T2" fmla="*/ 4 w 75"/>
                  <a:gd name="T3" fmla="*/ 1 h 42"/>
                  <a:gd name="T4" fmla="*/ 75 w 75"/>
                  <a:gd name="T5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42">
                    <a:moveTo>
                      <a:pt x="75" y="33"/>
                    </a:moveTo>
                    <a:cubicBezTo>
                      <a:pt x="56" y="42"/>
                      <a:pt x="0" y="41"/>
                      <a:pt x="4" y="1"/>
                    </a:cubicBezTo>
                    <a:cubicBezTo>
                      <a:pt x="16" y="0"/>
                      <a:pt x="59" y="21"/>
                      <a:pt x="75" y="33"/>
                    </a:cubicBezTo>
                    <a:close/>
                  </a:path>
                </a:pathLst>
              </a:custGeom>
              <a:solidFill>
                <a:srgbClr val="7895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09" name="Freeform 220">
                <a:extLst>
                  <a:ext uri="{FF2B5EF4-FFF2-40B4-BE49-F238E27FC236}">
                    <a16:creationId xmlns:a16="http://schemas.microsoft.com/office/drawing/2014/main" id="{52B01B24-EFCC-4A0A-9C1B-4F57ADD62088}"/>
                  </a:ext>
                </a:extLst>
              </p:cNvPr>
              <p:cNvSpPr/>
              <p:nvPr/>
            </p:nvSpPr>
            <p:spPr bwMode="auto">
              <a:xfrm>
                <a:off x="1136" y="2165"/>
                <a:ext cx="61" cy="32"/>
              </a:xfrm>
              <a:custGeom>
                <a:avLst/>
                <a:gdLst>
                  <a:gd name="T0" fmla="*/ 2 w 72"/>
                  <a:gd name="T1" fmla="*/ 4 h 38"/>
                  <a:gd name="T2" fmla="*/ 17 w 72"/>
                  <a:gd name="T3" fmla="*/ 9 h 38"/>
                  <a:gd name="T4" fmla="*/ 39 w 72"/>
                  <a:gd name="T5" fmla="*/ 4 h 38"/>
                  <a:gd name="T6" fmla="*/ 21 w 72"/>
                  <a:gd name="T7" fmla="*/ 11 h 38"/>
                  <a:gd name="T8" fmla="*/ 35 w 72"/>
                  <a:gd name="T9" fmla="*/ 17 h 38"/>
                  <a:gd name="T10" fmla="*/ 52 w 72"/>
                  <a:gd name="T11" fmla="*/ 12 h 38"/>
                  <a:gd name="T12" fmla="*/ 39 w 72"/>
                  <a:gd name="T13" fmla="*/ 19 h 38"/>
                  <a:gd name="T14" fmla="*/ 72 w 72"/>
                  <a:gd name="T15" fmla="*/ 38 h 38"/>
                  <a:gd name="T16" fmla="*/ 37 w 72"/>
                  <a:gd name="T17" fmla="*/ 22 h 38"/>
                  <a:gd name="T18" fmla="*/ 46 w 72"/>
                  <a:gd name="T19" fmla="*/ 38 h 38"/>
                  <a:gd name="T20" fmla="*/ 34 w 72"/>
                  <a:gd name="T21" fmla="*/ 20 h 38"/>
                  <a:gd name="T22" fmla="*/ 18 w 72"/>
                  <a:gd name="T23" fmla="*/ 13 h 38"/>
                  <a:gd name="T24" fmla="*/ 22 w 72"/>
                  <a:gd name="T25" fmla="*/ 30 h 38"/>
                  <a:gd name="T26" fmla="*/ 14 w 72"/>
                  <a:gd name="T27" fmla="*/ 12 h 38"/>
                  <a:gd name="T28" fmla="*/ 1 w 72"/>
                  <a:gd name="T29" fmla="*/ 8 h 38"/>
                  <a:gd name="T30" fmla="*/ 2 w 72"/>
                  <a:gd name="T31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38">
                    <a:moveTo>
                      <a:pt x="2" y="4"/>
                    </a:moveTo>
                    <a:cubicBezTo>
                      <a:pt x="5" y="3"/>
                      <a:pt x="13" y="7"/>
                      <a:pt x="17" y="9"/>
                    </a:cubicBezTo>
                    <a:cubicBezTo>
                      <a:pt x="19" y="6"/>
                      <a:pt x="30" y="0"/>
                      <a:pt x="39" y="4"/>
                    </a:cubicBezTo>
                    <a:cubicBezTo>
                      <a:pt x="35" y="3"/>
                      <a:pt x="22" y="7"/>
                      <a:pt x="21" y="11"/>
                    </a:cubicBezTo>
                    <a:cubicBezTo>
                      <a:pt x="24" y="12"/>
                      <a:pt x="34" y="17"/>
                      <a:pt x="35" y="17"/>
                    </a:cubicBezTo>
                    <a:cubicBezTo>
                      <a:pt x="36" y="16"/>
                      <a:pt x="44" y="12"/>
                      <a:pt x="52" y="12"/>
                    </a:cubicBezTo>
                    <a:cubicBezTo>
                      <a:pt x="47" y="13"/>
                      <a:pt x="40" y="16"/>
                      <a:pt x="39" y="19"/>
                    </a:cubicBezTo>
                    <a:cubicBezTo>
                      <a:pt x="40" y="19"/>
                      <a:pt x="67" y="33"/>
                      <a:pt x="72" y="38"/>
                    </a:cubicBezTo>
                    <a:cubicBezTo>
                      <a:pt x="66" y="34"/>
                      <a:pt x="39" y="21"/>
                      <a:pt x="37" y="22"/>
                    </a:cubicBezTo>
                    <a:cubicBezTo>
                      <a:pt x="37" y="23"/>
                      <a:pt x="43" y="34"/>
                      <a:pt x="46" y="38"/>
                    </a:cubicBezTo>
                    <a:cubicBezTo>
                      <a:pt x="42" y="36"/>
                      <a:pt x="36" y="25"/>
                      <a:pt x="34" y="20"/>
                    </a:cubicBezTo>
                    <a:cubicBezTo>
                      <a:pt x="32" y="18"/>
                      <a:pt x="19" y="13"/>
                      <a:pt x="18" y="13"/>
                    </a:cubicBezTo>
                    <a:cubicBezTo>
                      <a:pt x="16" y="13"/>
                      <a:pt x="20" y="26"/>
                      <a:pt x="22" y="30"/>
                    </a:cubicBezTo>
                    <a:cubicBezTo>
                      <a:pt x="18" y="27"/>
                      <a:pt x="15" y="16"/>
                      <a:pt x="14" y="12"/>
                    </a:cubicBezTo>
                    <a:cubicBezTo>
                      <a:pt x="12" y="10"/>
                      <a:pt x="2" y="7"/>
                      <a:pt x="1" y="8"/>
                    </a:cubicBezTo>
                    <a:cubicBezTo>
                      <a:pt x="0" y="6"/>
                      <a:pt x="0" y="5"/>
                      <a:pt x="2" y="4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10" name="Freeform 221">
                <a:extLst>
                  <a:ext uri="{FF2B5EF4-FFF2-40B4-BE49-F238E27FC236}">
                    <a16:creationId xmlns:a16="http://schemas.microsoft.com/office/drawing/2014/main" id="{4C256AB7-84FF-493A-B162-40B313406FBA}"/>
                  </a:ext>
                </a:extLst>
              </p:cNvPr>
              <p:cNvSpPr/>
              <p:nvPr/>
            </p:nvSpPr>
            <p:spPr bwMode="auto">
              <a:xfrm>
                <a:off x="76" y="2355"/>
                <a:ext cx="45" cy="47"/>
              </a:xfrm>
              <a:custGeom>
                <a:avLst/>
                <a:gdLst>
                  <a:gd name="T0" fmla="*/ 53 w 53"/>
                  <a:gd name="T1" fmla="*/ 55 h 55"/>
                  <a:gd name="T2" fmla="*/ 0 w 53"/>
                  <a:gd name="T3" fmla="*/ 24 h 55"/>
                  <a:gd name="T4" fmla="*/ 53 w 53"/>
                  <a:gd name="T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55">
                    <a:moveTo>
                      <a:pt x="53" y="55"/>
                    </a:moveTo>
                    <a:cubicBezTo>
                      <a:pt x="46" y="55"/>
                      <a:pt x="9" y="35"/>
                      <a:pt x="0" y="24"/>
                    </a:cubicBezTo>
                    <a:cubicBezTo>
                      <a:pt x="11" y="0"/>
                      <a:pt x="44" y="17"/>
                      <a:pt x="53" y="55"/>
                    </a:cubicBezTo>
                    <a:close/>
                  </a:path>
                </a:pathLst>
              </a:custGeom>
              <a:solidFill>
                <a:srgbClr val="D8F2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11" name="Freeform 222">
                <a:extLst>
                  <a:ext uri="{FF2B5EF4-FFF2-40B4-BE49-F238E27FC236}">
                    <a16:creationId xmlns:a16="http://schemas.microsoft.com/office/drawing/2014/main" id="{2A2FD154-65E7-4CD9-A047-B61FB951289A}"/>
                  </a:ext>
                </a:extLst>
              </p:cNvPr>
              <p:cNvSpPr/>
              <p:nvPr/>
            </p:nvSpPr>
            <p:spPr bwMode="auto">
              <a:xfrm>
                <a:off x="70" y="2375"/>
                <a:ext cx="51" cy="32"/>
              </a:xfrm>
              <a:custGeom>
                <a:avLst/>
                <a:gdLst>
                  <a:gd name="T0" fmla="*/ 60 w 60"/>
                  <a:gd name="T1" fmla="*/ 31 h 37"/>
                  <a:gd name="T2" fmla="*/ 7 w 60"/>
                  <a:gd name="T3" fmla="*/ 0 h 37"/>
                  <a:gd name="T4" fmla="*/ 60 w 60"/>
                  <a:gd name="T5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37">
                    <a:moveTo>
                      <a:pt x="60" y="31"/>
                    </a:moveTo>
                    <a:cubicBezTo>
                      <a:pt x="44" y="37"/>
                      <a:pt x="0" y="31"/>
                      <a:pt x="7" y="0"/>
                    </a:cubicBezTo>
                    <a:cubicBezTo>
                      <a:pt x="16" y="0"/>
                      <a:pt x="49" y="21"/>
                      <a:pt x="60" y="31"/>
                    </a:cubicBezTo>
                    <a:close/>
                  </a:path>
                </a:pathLst>
              </a:custGeom>
              <a:solidFill>
                <a:srgbClr val="8EC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12" name="Freeform 223">
                <a:extLst>
                  <a:ext uri="{FF2B5EF4-FFF2-40B4-BE49-F238E27FC236}">
                    <a16:creationId xmlns:a16="http://schemas.microsoft.com/office/drawing/2014/main" id="{9B646850-A634-405D-B53A-5B07B7C6EFEA}"/>
                  </a:ext>
                </a:extLst>
              </p:cNvPr>
              <p:cNvSpPr/>
              <p:nvPr/>
            </p:nvSpPr>
            <p:spPr bwMode="auto">
              <a:xfrm>
                <a:off x="74" y="2373"/>
                <a:ext cx="47" cy="29"/>
              </a:xfrm>
              <a:custGeom>
                <a:avLst/>
                <a:gdLst>
                  <a:gd name="T0" fmla="*/ 2 w 55"/>
                  <a:gd name="T1" fmla="*/ 0 h 33"/>
                  <a:gd name="T2" fmla="*/ 14 w 55"/>
                  <a:gd name="T3" fmla="*/ 5 h 33"/>
                  <a:gd name="T4" fmla="*/ 31 w 55"/>
                  <a:gd name="T5" fmla="*/ 3 h 33"/>
                  <a:gd name="T6" fmla="*/ 17 w 55"/>
                  <a:gd name="T7" fmla="*/ 7 h 33"/>
                  <a:gd name="T8" fmla="*/ 28 w 55"/>
                  <a:gd name="T9" fmla="*/ 14 h 33"/>
                  <a:gd name="T10" fmla="*/ 41 w 55"/>
                  <a:gd name="T11" fmla="*/ 11 h 33"/>
                  <a:gd name="T12" fmla="*/ 30 w 55"/>
                  <a:gd name="T13" fmla="*/ 15 h 33"/>
                  <a:gd name="T14" fmla="*/ 55 w 55"/>
                  <a:gd name="T15" fmla="*/ 33 h 33"/>
                  <a:gd name="T16" fmla="*/ 29 w 55"/>
                  <a:gd name="T17" fmla="*/ 17 h 33"/>
                  <a:gd name="T18" fmla="*/ 34 w 55"/>
                  <a:gd name="T19" fmla="*/ 31 h 33"/>
                  <a:gd name="T20" fmla="*/ 26 w 55"/>
                  <a:gd name="T21" fmla="*/ 16 h 33"/>
                  <a:gd name="T22" fmla="*/ 14 w 55"/>
                  <a:gd name="T23" fmla="*/ 9 h 33"/>
                  <a:gd name="T24" fmla="*/ 16 w 55"/>
                  <a:gd name="T25" fmla="*/ 23 h 33"/>
                  <a:gd name="T26" fmla="*/ 11 w 55"/>
                  <a:gd name="T27" fmla="*/ 7 h 33"/>
                  <a:gd name="T28" fmla="*/ 1 w 55"/>
                  <a:gd name="T29" fmla="*/ 3 h 33"/>
                  <a:gd name="T30" fmla="*/ 2 w 55"/>
                  <a:gd name="T3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33">
                    <a:moveTo>
                      <a:pt x="2" y="0"/>
                    </a:moveTo>
                    <a:cubicBezTo>
                      <a:pt x="5" y="0"/>
                      <a:pt x="11" y="4"/>
                      <a:pt x="14" y="5"/>
                    </a:cubicBezTo>
                    <a:cubicBezTo>
                      <a:pt x="16" y="4"/>
                      <a:pt x="25" y="0"/>
                      <a:pt x="31" y="3"/>
                    </a:cubicBezTo>
                    <a:cubicBezTo>
                      <a:pt x="29" y="2"/>
                      <a:pt x="18" y="4"/>
                      <a:pt x="17" y="7"/>
                    </a:cubicBezTo>
                    <a:cubicBezTo>
                      <a:pt x="19" y="8"/>
                      <a:pt x="27" y="13"/>
                      <a:pt x="28" y="14"/>
                    </a:cubicBezTo>
                    <a:cubicBezTo>
                      <a:pt x="29" y="13"/>
                      <a:pt x="35" y="10"/>
                      <a:pt x="41" y="11"/>
                    </a:cubicBezTo>
                    <a:cubicBezTo>
                      <a:pt x="37" y="12"/>
                      <a:pt x="32" y="13"/>
                      <a:pt x="30" y="15"/>
                    </a:cubicBezTo>
                    <a:cubicBezTo>
                      <a:pt x="31" y="15"/>
                      <a:pt x="51" y="29"/>
                      <a:pt x="55" y="33"/>
                    </a:cubicBezTo>
                    <a:cubicBezTo>
                      <a:pt x="50" y="30"/>
                      <a:pt x="30" y="17"/>
                      <a:pt x="29" y="17"/>
                    </a:cubicBezTo>
                    <a:cubicBezTo>
                      <a:pt x="28" y="18"/>
                      <a:pt x="32" y="27"/>
                      <a:pt x="34" y="31"/>
                    </a:cubicBezTo>
                    <a:cubicBezTo>
                      <a:pt x="32" y="29"/>
                      <a:pt x="27" y="20"/>
                      <a:pt x="26" y="16"/>
                    </a:cubicBezTo>
                    <a:cubicBezTo>
                      <a:pt x="25" y="14"/>
                      <a:pt x="15" y="8"/>
                      <a:pt x="14" y="9"/>
                    </a:cubicBezTo>
                    <a:cubicBezTo>
                      <a:pt x="13" y="9"/>
                      <a:pt x="15" y="19"/>
                      <a:pt x="16" y="23"/>
                    </a:cubicBezTo>
                    <a:cubicBezTo>
                      <a:pt x="13" y="20"/>
                      <a:pt x="12" y="11"/>
                      <a:pt x="11" y="7"/>
                    </a:cubicBezTo>
                    <a:cubicBezTo>
                      <a:pt x="10" y="6"/>
                      <a:pt x="2" y="3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5188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13" name="Freeform 224">
                <a:extLst>
                  <a:ext uri="{FF2B5EF4-FFF2-40B4-BE49-F238E27FC236}">
                    <a16:creationId xmlns:a16="http://schemas.microsoft.com/office/drawing/2014/main" id="{A385D525-5D40-46D1-ACA7-A5893F4499A2}"/>
                  </a:ext>
                </a:extLst>
              </p:cNvPr>
              <p:cNvSpPr/>
              <p:nvPr/>
            </p:nvSpPr>
            <p:spPr bwMode="auto">
              <a:xfrm>
                <a:off x="94" y="2499"/>
                <a:ext cx="38" cy="57"/>
              </a:xfrm>
              <a:custGeom>
                <a:avLst/>
                <a:gdLst>
                  <a:gd name="T0" fmla="*/ 39 w 44"/>
                  <a:gd name="T1" fmla="*/ 67 h 67"/>
                  <a:gd name="T2" fmla="*/ 0 w 44"/>
                  <a:gd name="T3" fmla="*/ 18 h 67"/>
                  <a:gd name="T4" fmla="*/ 39 w 44"/>
                  <a:gd name="T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67">
                    <a:moveTo>
                      <a:pt x="39" y="67"/>
                    </a:moveTo>
                    <a:cubicBezTo>
                      <a:pt x="33" y="63"/>
                      <a:pt x="5" y="32"/>
                      <a:pt x="0" y="18"/>
                    </a:cubicBezTo>
                    <a:cubicBezTo>
                      <a:pt x="19" y="0"/>
                      <a:pt x="44" y="27"/>
                      <a:pt x="39" y="67"/>
                    </a:cubicBezTo>
                    <a:close/>
                  </a:path>
                </a:pathLst>
              </a:custGeom>
              <a:solidFill>
                <a:srgbClr val="D8F2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14" name="Freeform 225">
                <a:extLst>
                  <a:ext uri="{FF2B5EF4-FFF2-40B4-BE49-F238E27FC236}">
                    <a16:creationId xmlns:a16="http://schemas.microsoft.com/office/drawing/2014/main" id="{2140976A-8AF1-42FB-A91C-742E814BC56A}"/>
                  </a:ext>
                </a:extLst>
              </p:cNvPr>
              <p:cNvSpPr/>
              <p:nvPr/>
            </p:nvSpPr>
            <p:spPr bwMode="auto">
              <a:xfrm>
                <a:off x="80" y="2514"/>
                <a:ext cx="48" cy="42"/>
              </a:xfrm>
              <a:custGeom>
                <a:avLst/>
                <a:gdLst>
                  <a:gd name="T0" fmla="*/ 56 w 56"/>
                  <a:gd name="T1" fmla="*/ 49 h 49"/>
                  <a:gd name="T2" fmla="*/ 17 w 56"/>
                  <a:gd name="T3" fmla="*/ 0 h 49"/>
                  <a:gd name="T4" fmla="*/ 56 w 56"/>
                  <a:gd name="T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49">
                    <a:moveTo>
                      <a:pt x="56" y="49"/>
                    </a:moveTo>
                    <a:cubicBezTo>
                      <a:pt x="40" y="48"/>
                      <a:pt x="0" y="27"/>
                      <a:pt x="17" y="0"/>
                    </a:cubicBezTo>
                    <a:cubicBezTo>
                      <a:pt x="26" y="4"/>
                      <a:pt x="49" y="35"/>
                      <a:pt x="56" y="49"/>
                    </a:cubicBezTo>
                    <a:close/>
                  </a:path>
                </a:pathLst>
              </a:custGeom>
              <a:solidFill>
                <a:srgbClr val="8EC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15" name="Freeform 226">
                <a:extLst>
                  <a:ext uri="{FF2B5EF4-FFF2-40B4-BE49-F238E27FC236}">
                    <a16:creationId xmlns:a16="http://schemas.microsoft.com/office/drawing/2014/main" id="{DEE95D0F-B8CA-4395-8ED2-C12DD232AF1A}"/>
                  </a:ext>
                </a:extLst>
              </p:cNvPr>
              <p:cNvSpPr/>
              <p:nvPr/>
            </p:nvSpPr>
            <p:spPr bwMode="auto">
              <a:xfrm>
                <a:off x="94" y="2513"/>
                <a:ext cx="34" cy="43"/>
              </a:xfrm>
              <a:custGeom>
                <a:avLst/>
                <a:gdLst>
                  <a:gd name="T0" fmla="*/ 2 w 39"/>
                  <a:gd name="T1" fmla="*/ 0 h 50"/>
                  <a:gd name="T2" fmla="*/ 11 w 39"/>
                  <a:gd name="T3" fmla="*/ 9 h 50"/>
                  <a:gd name="T4" fmla="*/ 28 w 39"/>
                  <a:gd name="T5" fmla="*/ 13 h 50"/>
                  <a:gd name="T6" fmla="*/ 13 w 39"/>
                  <a:gd name="T7" fmla="*/ 12 h 50"/>
                  <a:gd name="T8" fmla="*/ 21 w 39"/>
                  <a:gd name="T9" fmla="*/ 21 h 50"/>
                  <a:gd name="T10" fmla="*/ 35 w 39"/>
                  <a:gd name="T11" fmla="*/ 24 h 50"/>
                  <a:gd name="T12" fmla="*/ 22 w 39"/>
                  <a:gd name="T13" fmla="*/ 24 h 50"/>
                  <a:gd name="T14" fmla="*/ 39 w 39"/>
                  <a:gd name="T15" fmla="*/ 50 h 50"/>
                  <a:gd name="T16" fmla="*/ 21 w 39"/>
                  <a:gd name="T17" fmla="*/ 25 h 50"/>
                  <a:gd name="T18" fmla="*/ 21 w 39"/>
                  <a:gd name="T19" fmla="*/ 40 h 50"/>
                  <a:gd name="T20" fmla="*/ 19 w 39"/>
                  <a:gd name="T21" fmla="*/ 23 h 50"/>
                  <a:gd name="T22" fmla="*/ 10 w 39"/>
                  <a:gd name="T23" fmla="*/ 12 h 50"/>
                  <a:gd name="T24" fmla="*/ 7 w 39"/>
                  <a:gd name="T25" fmla="*/ 26 h 50"/>
                  <a:gd name="T26" fmla="*/ 8 w 39"/>
                  <a:gd name="T27" fmla="*/ 10 h 50"/>
                  <a:gd name="T28" fmla="*/ 0 w 39"/>
                  <a:gd name="T29" fmla="*/ 2 h 50"/>
                  <a:gd name="T30" fmla="*/ 2 w 39"/>
                  <a:gd name="T3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50">
                    <a:moveTo>
                      <a:pt x="2" y="0"/>
                    </a:moveTo>
                    <a:cubicBezTo>
                      <a:pt x="4" y="1"/>
                      <a:pt x="9" y="6"/>
                      <a:pt x="11" y="9"/>
                    </a:cubicBezTo>
                    <a:cubicBezTo>
                      <a:pt x="13" y="8"/>
                      <a:pt x="23" y="7"/>
                      <a:pt x="28" y="13"/>
                    </a:cubicBezTo>
                    <a:cubicBezTo>
                      <a:pt x="26" y="11"/>
                      <a:pt x="15" y="9"/>
                      <a:pt x="13" y="12"/>
                    </a:cubicBezTo>
                    <a:cubicBezTo>
                      <a:pt x="15" y="13"/>
                      <a:pt x="20" y="21"/>
                      <a:pt x="21" y="21"/>
                    </a:cubicBezTo>
                    <a:cubicBezTo>
                      <a:pt x="22" y="21"/>
                      <a:pt x="29" y="20"/>
                      <a:pt x="35" y="24"/>
                    </a:cubicBezTo>
                    <a:cubicBezTo>
                      <a:pt x="30" y="23"/>
                      <a:pt x="25" y="22"/>
                      <a:pt x="22" y="24"/>
                    </a:cubicBezTo>
                    <a:cubicBezTo>
                      <a:pt x="24" y="24"/>
                      <a:pt x="38" y="44"/>
                      <a:pt x="39" y="50"/>
                    </a:cubicBezTo>
                    <a:cubicBezTo>
                      <a:pt x="36" y="44"/>
                      <a:pt x="22" y="25"/>
                      <a:pt x="21" y="25"/>
                    </a:cubicBezTo>
                    <a:cubicBezTo>
                      <a:pt x="20" y="26"/>
                      <a:pt x="20" y="36"/>
                      <a:pt x="21" y="40"/>
                    </a:cubicBezTo>
                    <a:cubicBezTo>
                      <a:pt x="19" y="37"/>
                      <a:pt x="18" y="27"/>
                      <a:pt x="19" y="23"/>
                    </a:cubicBezTo>
                    <a:cubicBezTo>
                      <a:pt x="18" y="21"/>
                      <a:pt x="11" y="12"/>
                      <a:pt x="10" y="12"/>
                    </a:cubicBezTo>
                    <a:cubicBezTo>
                      <a:pt x="9" y="12"/>
                      <a:pt x="7" y="22"/>
                      <a:pt x="7" y="26"/>
                    </a:cubicBezTo>
                    <a:cubicBezTo>
                      <a:pt x="5" y="22"/>
                      <a:pt x="7" y="13"/>
                      <a:pt x="8" y="10"/>
                    </a:cubicBezTo>
                    <a:cubicBezTo>
                      <a:pt x="7" y="8"/>
                      <a:pt x="1" y="3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5188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16" name="Freeform 227">
                <a:extLst>
                  <a:ext uri="{FF2B5EF4-FFF2-40B4-BE49-F238E27FC236}">
                    <a16:creationId xmlns:a16="http://schemas.microsoft.com/office/drawing/2014/main" id="{9C7DC24C-1872-4EDA-9815-E9C5AD56460B}"/>
                  </a:ext>
                </a:extLst>
              </p:cNvPr>
              <p:cNvSpPr/>
              <p:nvPr/>
            </p:nvSpPr>
            <p:spPr bwMode="auto">
              <a:xfrm>
                <a:off x="804" y="1579"/>
                <a:ext cx="61" cy="35"/>
              </a:xfrm>
              <a:custGeom>
                <a:avLst/>
                <a:gdLst>
                  <a:gd name="T0" fmla="*/ 72 w 72"/>
                  <a:gd name="T1" fmla="*/ 23 h 40"/>
                  <a:gd name="T2" fmla="*/ 9 w 72"/>
                  <a:gd name="T3" fmla="*/ 38 h 40"/>
                  <a:gd name="T4" fmla="*/ 72 w 72"/>
                  <a:gd name="T5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40">
                    <a:moveTo>
                      <a:pt x="72" y="23"/>
                    </a:moveTo>
                    <a:cubicBezTo>
                      <a:pt x="67" y="27"/>
                      <a:pt x="24" y="40"/>
                      <a:pt x="9" y="38"/>
                    </a:cubicBezTo>
                    <a:cubicBezTo>
                      <a:pt x="0" y="12"/>
                      <a:pt x="37" y="0"/>
                      <a:pt x="72" y="23"/>
                    </a:cubicBezTo>
                    <a:close/>
                  </a:path>
                </a:pathLst>
              </a:custGeom>
              <a:solidFill>
                <a:srgbClr val="D8F2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17" name="Freeform 228">
                <a:extLst>
                  <a:ext uri="{FF2B5EF4-FFF2-40B4-BE49-F238E27FC236}">
                    <a16:creationId xmlns:a16="http://schemas.microsoft.com/office/drawing/2014/main" id="{DDB94E19-199C-4E35-BDCD-F1B41BC76733}"/>
                  </a:ext>
                </a:extLst>
              </p:cNvPr>
              <p:cNvSpPr/>
              <p:nvPr/>
            </p:nvSpPr>
            <p:spPr bwMode="auto">
              <a:xfrm>
                <a:off x="812" y="1599"/>
                <a:ext cx="53" cy="38"/>
              </a:xfrm>
              <a:custGeom>
                <a:avLst/>
                <a:gdLst>
                  <a:gd name="T0" fmla="*/ 63 w 63"/>
                  <a:gd name="T1" fmla="*/ 0 h 44"/>
                  <a:gd name="T2" fmla="*/ 0 w 63"/>
                  <a:gd name="T3" fmla="*/ 15 h 44"/>
                  <a:gd name="T4" fmla="*/ 63 w 63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44">
                    <a:moveTo>
                      <a:pt x="63" y="0"/>
                    </a:moveTo>
                    <a:cubicBezTo>
                      <a:pt x="55" y="15"/>
                      <a:pt x="18" y="44"/>
                      <a:pt x="0" y="15"/>
                    </a:cubicBezTo>
                    <a:cubicBezTo>
                      <a:pt x="7" y="8"/>
                      <a:pt x="47" y="0"/>
                      <a:pt x="63" y="0"/>
                    </a:cubicBezTo>
                    <a:close/>
                  </a:path>
                </a:pathLst>
              </a:custGeom>
              <a:solidFill>
                <a:srgbClr val="8EC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18" name="Freeform 229">
                <a:extLst>
                  <a:ext uri="{FF2B5EF4-FFF2-40B4-BE49-F238E27FC236}">
                    <a16:creationId xmlns:a16="http://schemas.microsoft.com/office/drawing/2014/main" id="{43694631-BFC8-43F9-8B6F-BC632281F01F}"/>
                  </a:ext>
                </a:extLst>
              </p:cNvPr>
              <p:cNvSpPr/>
              <p:nvPr/>
            </p:nvSpPr>
            <p:spPr bwMode="auto">
              <a:xfrm>
                <a:off x="811" y="1593"/>
                <a:ext cx="54" cy="23"/>
              </a:xfrm>
              <a:custGeom>
                <a:avLst/>
                <a:gdLst>
                  <a:gd name="T0" fmla="*/ 0 w 64"/>
                  <a:gd name="T1" fmla="*/ 20 h 27"/>
                  <a:gd name="T2" fmla="*/ 13 w 64"/>
                  <a:gd name="T3" fmla="*/ 15 h 27"/>
                  <a:gd name="T4" fmla="*/ 25 w 64"/>
                  <a:gd name="T5" fmla="*/ 1 h 27"/>
                  <a:gd name="T6" fmla="*/ 17 w 64"/>
                  <a:gd name="T7" fmla="*/ 15 h 27"/>
                  <a:gd name="T8" fmla="*/ 29 w 64"/>
                  <a:gd name="T9" fmla="*/ 12 h 27"/>
                  <a:gd name="T10" fmla="*/ 38 w 64"/>
                  <a:gd name="T11" fmla="*/ 0 h 27"/>
                  <a:gd name="T12" fmla="*/ 32 w 64"/>
                  <a:gd name="T13" fmla="*/ 11 h 27"/>
                  <a:gd name="T14" fmla="*/ 64 w 64"/>
                  <a:gd name="T15" fmla="*/ 7 h 27"/>
                  <a:gd name="T16" fmla="*/ 33 w 64"/>
                  <a:gd name="T17" fmla="*/ 14 h 27"/>
                  <a:gd name="T18" fmla="*/ 47 w 64"/>
                  <a:gd name="T19" fmla="*/ 20 h 27"/>
                  <a:gd name="T20" fmla="*/ 30 w 64"/>
                  <a:gd name="T21" fmla="*/ 14 h 27"/>
                  <a:gd name="T22" fmla="*/ 15 w 64"/>
                  <a:gd name="T23" fmla="*/ 18 h 27"/>
                  <a:gd name="T24" fmla="*/ 27 w 64"/>
                  <a:gd name="T25" fmla="*/ 27 h 27"/>
                  <a:gd name="T26" fmla="*/ 12 w 64"/>
                  <a:gd name="T27" fmla="*/ 19 h 27"/>
                  <a:gd name="T28" fmla="*/ 2 w 64"/>
                  <a:gd name="T29" fmla="*/ 23 h 27"/>
                  <a:gd name="T30" fmla="*/ 0 w 64"/>
                  <a:gd name="T31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27">
                    <a:moveTo>
                      <a:pt x="0" y="20"/>
                    </a:moveTo>
                    <a:cubicBezTo>
                      <a:pt x="2" y="18"/>
                      <a:pt x="9" y="16"/>
                      <a:pt x="13" y="15"/>
                    </a:cubicBezTo>
                    <a:cubicBezTo>
                      <a:pt x="13" y="13"/>
                      <a:pt x="17" y="3"/>
                      <a:pt x="25" y="1"/>
                    </a:cubicBezTo>
                    <a:cubicBezTo>
                      <a:pt x="22" y="2"/>
                      <a:pt x="15" y="12"/>
                      <a:pt x="17" y="15"/>
                    </a:cubicBezTo>
                    <a:cubicBezTo>
                      <a:pt x="19" y="14"/>
                      <a:pt x="28" y="12"/>
                      <a:pt x="29" y="12"/>
                    </a:cubicBezTo>
                    <a:cubicBezTo>
                      <a:pt x="29" y="10"/>
                      <a:pt x="32" y="4"/>
                      <a:pt x="38" y="0"/>
                    </a:cubicBezTo>
                    <a:cubicBezTo>
                      <a:pt x="35" y="3"/>
                      <a:pt x="32" y="8"/>
                      <a:pt x="32" y="11"/>
                    </a:cubicBezTo>
                    <a:cubicBezTo>
                      <a:pt x="33" y="10"/>
                      <a:pt x="58" y="6"/>
                      <a:pt x="64" y="7"/>
                    </a:cubicBezTo>
                    <a:cubicBezTo>
                      <a:pt x="58" y="7"/>
                      <a:pt x="34" y="12"/>
                      <a:pt x="33" y="14"/>
                    </a:cubicBezTo>
                    <a:cubicBezTo>
                      <a:pt x="33" y="15"/>
                      <a:pt x="43" y="19"/>
                      <a:pt x="47" y="20"/>
                    </a:cubicBezTo>
                    <a:cubicBezTo>
                      <a:pt x="44" y="20"/>
                      <a:pt x="34" y="17"/>
                      <a:pt x="30" y="14"/>
                    </a:cubicBezTo>
                    <a:cubicBezTo>
                      <a:pt x="28" y="14"/>
                      <a:pt x="16" y="17"/>
                      <a:pt x="15" y="18"/>
                    </a:cubicBezTo>
                    <a:cubicBezTo>
                      <a:pt x="15" y="19"/>
                      <a:pt x="23" y="25"/>
                      <a:pt x="27" y="27"/>
                    </a:cubicBezTo>
                    <a:cubicBezTo>
                      <a:pt x="23" y="27"/>
                      <a:pt x="15" y="21"/>
                      <a:pt x="12" y="19"/>
                    </a:cubicBezTo>
                    <a:cubicBezTo>
                      <a:pt x="10" y="19"/>
                      <a:pt x="2" y="22"/>
                      <a:pt x="2" y="23"/>
                    </a:cubicBezTo>
                    <a:cubicBezTo>
                      <a:pt x="0" y="23"/>
                      <a:pt x="0" y="22"/>
                      <a:pt x="0" y="20"/>
                    </a:cubicBezTo>
                    <a:close/>
                  </a:path>
                </a:pathLst>
              </a:custGeom>
              <a:solidFill>
                <a:srgbClr val="5188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19" name="Freeform 230">
                <a:extLst>
                  <a:ext uri="{FF2B5EF4-FFF2-40B4-BE49-F238E27FC236}">
                    <a16:creationId xmlns:a16="http://schemas.microsoft.com/office/drawing/2014/main" id="{6228D5AB-037E-40AB-9D5C-CA9C19F99C82}"/>
                  </a:ext>
                </a:extLst>
              </p:cNvPr>
              <p:cNvSpPr/>
              <p:nvPr/>
            </p:nvSpPr>
            <p:spPr bwMode="auto">
              <a:xfrm>
                <a:off x="673" y="2264"/>
                <a:ext cx="60" cy="32"/>
              </a:xfrm>
              <a:custGeom>
                <a:avLst/>
                <a:gdLst>
                  <a:gd name="T0" fmla="*/ 70 w 70"/>
                  <a:gd name="T1" fmla="*/ 27 h 38"/>
                  <a:gd name="T2" fmla="*/ 5 w 70"/>
                  <a:gd name="T3" fmla="*/ 34 h 38"/>
                  <a:gd name="T4" fmla="*/ 70 w 70"/>
                  <a:gd name="T5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0" h="38">
                    <a:moveTo>
                      <a:pt x="70" y="27"/>
                    </a:moveTo>
                    <a:cubicBezTo>
                      <a:pt x="64" y="31"/>
                      <a:pt x="20" y="38"/>
                      <a:pt x="5" y="34"/>
                    </a:cubicBezTo>
                    <a:cubicBezTo>
                      <a:pt x="0" y="7"/>
                      <a:pt x="38" y="0"/>
                      <a:pt x="70" y="27"/>
                    </a:cubicBezTo>
                    <a:close/>
                  </a:path>
                </a:pathLst>
              </a:custGeom>
              <a:solidFill>
                <a:srgbClr val="D8F2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20" name="Freeform 231">
                <a:extLst>
                  <a:ext uri="{FF2B5EF4-FFF2-40B4-BE49-F238E27FC236}">
                    <a16:creationId xmlns:a16="http://schemas.microsoft.com/office/drawing/2014/main" id="{DBDB994E-58FC-47CD-8A4C-4CF804AD3BA2}"/>
                  </a:ext>
                </a:extLst>
              </p:cNvPr>
              <p:cNvSpPr/>
              <p:nvPr/>
            </p:nvSpPr>
            <p:spPr bwMode="auto">
              <a:xfrm>
                <a:off x="677" y="2285"/>
                <a:ext cx="56" cy="34"/>
              </a:xfrm>
              <a:custGeom>
                <a:avLst/>
                <a:gdLst>
                  <a:gd name="T0" fmla="*/ 65 w 65"/>
                  <a:gd name="T1" fmla="*/ 2 h 40"/>
                  <a:gd name="T2" fmla="*/ 0 w 65"/>
                  <a:gd name="T3" fmla="*/ 9 h 40"/>
                  <a:gd name="T4" fmla="*/ 65 w 65"/>
                  <a:gd name="T5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40">
                    <a:moveTo>
                      <a:pt x="65" y="2"/>
                    </a:moveTo>
                    <a:cubicBezTo>
                      <a:pt x="55" y="17"/>
                      <a:pt x="14" y="40"/>
                      <a:pt x="0" y="9"/>
                    </a:cubicBezTo>
                    <a:cubicBezTo>
                      <a:pt x="8" y="3"/>
                      <a:pt x="49" y="0"/>
                      <a:pt x="65" y="2"/>
                    </a:cubicBezTo>
                    <a:close/>
                  </a:path>
                </a:pathLst>
              </a:custGeom>
              <a:solidFill>
                <a:srgbClr val="8EC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21" name="Freeform 232">
                <a:extLst>
                  <a:ext uri="{FF2B5EF4-FFF2-40B4-BE49-F238E27FC236}">
                    <a16:creationId xmlns:a16="http://schemas.microsoft.com/office/drawing/2014/main" id="{2D8C6FCD-A5FE-45D0-A006-640F074B7523}"/>
                  </a:ext>
                </a:extLst>
              </p:cNvPr>
              <p:cNvSpPr/>
              <p:nvPr/>
            </p:nvSpPr>
            <p:spPr bwMode="auto">
              <a:xfrm>
                <a:off x="676" y="2278"/>
                <a:ext cx="57" cy="22"/>
              </a:xfrm>
              <a:custGeom>
                <a:avLst/>
                <a:gdLst>
                  <a:gd name="T0" fmla="*/ 1 w 66"/>
                  <a:gd name="T1" fmla="*/ 15 h 26"/>
                  <a:gd name="T2" fmla="*/ 14 w 66"/>
                  <a:gd name="T3" fmla="*/ 12 h 26"/>
                  <a:gd name="T4" fmla="*/ 27 w 66"/>
                  <a:gd name="T5" fmla="*/ 0 h 26"/>
                  <a:gd name="T6" fmla="*/ 18 w 66"/>
                  <a:gd name="T7" fmla="*/ 12 h 26"/>
                  <a:gd name="T8" fmla="*/ 31 w 66"/>
                  <a:gd name="T9" fmla="*/ 11 h 26"/>
                  <a:gd name="T10" fmla="*/ 41 w 66"/>
                  <a:gd name="T11" fmla="*/ 0 h 26"/>
                  <a:gd name="T12" fmla="*/ 34 w 66"/>
                  <a:gd name="T13" fmla="*/ 10 h 26"/>
                  <a:gd name="T14" fmla="*/ 66 w 66"/>
                  <a:gd name="T15" fmla="*/ 10 h 26"/>
                  <a:gd name="T16" fmla="*/ 34 w 66"/>
                  <a:gd name="T17" fmla="*/ 13 h 26"/>
                  <a:gd name="T18" fmla="*/ 47 w 66"/>
                  <a:gd name="T19" fmla="*/ 21 h 26"/>
                  <a:gd name="T20" fmla="*/ 31 w 66"/>
                  <a:gd name="T21" fmla="*/ 13 h 26"/>
                  <a:gd name="T22" fmla="*/ 16 w 66"/>
                  <a:gd name="T23" fmla="*/ 15 h 26"/>
                  <a:gd name="T24" fmla="*/ 27 w 66"/>
                  <a:gd name="T25" fmla="*/ 26 h 26"/>
                  <a:gd name="T26" fmla="*/ 13 w 66"/>
                  <a:gd name="T27" fmla="*/ 16 h 26"/>
                  <a:gd name="T28" fmla="*/ 2 w 66"/>
                  <a:gd name="T29" fmla="*/ 18 h 26"/>
                  <a:gd name="T30" fmla="*/ 1 w 66"/>
                  <a:gd name="T31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26">
                    <a:moveTo>
                      <a:pt x="1" y="15"/>
                    </a:moveTo>
                    <a:cubicBezTo>
                      <a:pt x="3" y="13"/>
                      <a:pt x="10" y="13"/>
                      <a:pt x="14" y="12"/>
                    </a:cubicBezTo>
                    <a:cubicBezTo>
                      <a:pt x="14" y="10"/>
                      <a:pt x="20" y="0"/>
                      <a:pt x="27" y="0"/>
                    </a:cubicBezTo>
                    <a:cubicBezTo>
                      <a:pt x="25" y="0"/>
                      <a:pt x="16" y="9"/>
                      <a:pt x="18" y="12"/>
                    </a:cubicBezTo>
                    <a:cubicBezTo>
                      <a:pt x="20" y="11"/>
                      <a:pt x="30" y="11"/>
                      <a:pt x="31" y="11"/>
                    </a:cubicBezTo>
                    <a:cubicBezTo>
                      <a:pt x="31" y="9"/>
                      <a:pt x="34" y="3"/>
                      <a:pt x="41" y="0"/>
                    </a:cubicBezTo>
                    <a:cubicBezTo>
                      <a:pt x="38" y="3"/>
                      <a:pt x="34" y="8"/>
                      <a:pt x="34" y="10"/>
                    </a:cubicBezTo>
                    <a:cubicBezTo>
                      <a:pt x="35" y="10"/>
                      <a:pt x="60" y="9"/>
                      <a:pt x="66" y="10"/>
                    </a:cubicBezTo>
                    <a:cubicBezTo>
                      <a:pt x="60" y="10"/>
                      <a:pt x="35" y="12"/>
                      <a:pt x="34" y="13"/>
                    </a:cubicBezTo>
                    <a:cubicBezTo>
                      <a:pt x="34" y="14"/>
                      <a:pt x="43" y="19"/>
                      <a:pt x="47" y="21"/>
                    </a:cubicBezTo>
                    <a:cubicBezTo>
                      <a:pt x="44" y="21"/>
                      <a:pt x="34" y="16"/>
                      <a:pt x="31" y="13"/>
                    </a:cubicBezTo>
                    <a:cubicBezTo>
                      <a:pt x="29" y="13"/>
                      <a:pt x="17" y="14"/>
                      <a:pt x="16" y="15"/>
                    </a:cubicBezTo>
                    <a:cubicBezTo>
                      <a:pt x="15" y="16"/>
                      <a:pt x="23" y="23"/>
                      <a:pt x="27" y="26"/>
                    </a:cubicBezTo>
                    <a:cubicBezTo>
                      <a:pt x="22" y="25"/>
                      <a:pt x="16" y="18"/>
                      <a:pt x="13" y="16"/>
                    </a:cubicBezTo>
                    <a:cubicBezTo>
                      <a:pt x="11" y="15"/>
                      <a:pt x="3" y="17"/>
                      <a:pt x="2" y="18"/>
                    </a:cubicBezTo>
                    <a:cubicBezTo>
                      <a:pt x="1" y="18"/>
                      <a:pt x="0" y="17"/>
                      <a:pt x="1" y="15"/>
                    </a:cubicBezTo>
                    <a:close/>
                  </a:path>
                </a:pathLst>
              </a:custGeom>
              <a:solidFill>
                <a:srgbClr val="5188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22" name="Freeform 233">
                <a:extLst>
                  <a:ext uri="{FF2B5EF4-FFF2-40B4-BE49-F238E27FC236}">
                    <a16:creationId xmlns:a16="http://schemas.microsoft.com/office/drawing/2014/main" id="{A4D80A0D-4C83-4C93-8650-420A9D327379}"/>
                  </a:ext>
                </a:extLst>
              </p:cNvPr>
              <p:cNvSpPr/>
              <p:nvPr/>
            </p:nvSpPr>
            <p:spPr bwMode="auto">
              <a:xfrm>
                <a:off x="1" y="2237"/>
                <a:ext cx="7677" cy="981"/>
              </a:xfrm>
              <a:custGeom>
                <a:avLst/>
                <a:gdLst>
                  <a:gd name="T0" fmla="*/ 9024 w 9024"/>
                  <a:gd name="T1" fmla="*/ 1151 h 1151"/>
                  <a:gd name="T2" fmla="*/ 9024 w 9024"/>
                  <a:gd name="T3" fmla="*/ 928 h 1151"/>
                  <a:gd name="T4" fmla="*/ 4527 w 9024"/>
                  <a:gd name="T5" fmla="*/ 121 h 1151"/>
                  <a:gd name="T6" fmla="*/ 0 w 9024"/>
                  <a:gd name="T7" fmla="*/ 449 h 1151"/>
                  <a:gd name="T8" fmla="*/ 0 w 9024"/>
                  <a:gd name="T9" fmla="*/ 553 h 1151"/>
                  <a:gd name="T10" fmla="*/ 9024 w 9024"/>
                  <a:gd name="T11" fmla="*/ 1151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24" h="1151">
                    <a:moveTo>
                      <a:pt x="9024" y="1151"/>
                    </a:moveTo>
                    <a:cubicBezTo>
                      <a:pt x="9024" y="928"/>
                      <a:pt x="9024" y="928"/>
                      <a:pt x="9024" y="928"/>
                    </a:cubicBezTo>
                    <a:cubicBezTo>
                      <a:pt x="8464" y="749"/>
                      <a:pt x="7113" y="235"/>
                      <a:pt x="4527" y="121"/>
                    </a:cubicBezTo>
                    <a:cubicBezTo>
                      <a:pt x="1770" y="0"/>
                      <a:pt x="469" y="392"/>
                      <a:pt x="0" y="449"/>
                    </a:cubicBezTo>
                    <a:cubicBezTo>
                      <a:pt x="0" y="553"/>
                      <a:pt x="0" y="553"/>
                      <a:pt x="0" y="553"/>
                    </a:cubicBezTo>
                    <a:lnTo>
                      <a:pt x="9024" y="1151"/>
                    </a:lnTo>
                    <a:close/>
                  </a:path>
                </a:pathLst>
              </a:custGeom>
              <a:solidFill>
                <a:srgbClr val="FFFF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23" name="Freeform 234">
                <a:extLst>
                  <a:ext uri="{FF2B5EF4-FFF2-40B4-BE49-F238E27FC236}">
                    <a16:creationId xmlns:a16="http://schemas.microsoft.com/office/drawing/2014/main" id="{A8F8AE62-191A-4EA9-8B2C-6C9F7F706FC1}"/>
                  </a:ext>
                </a:extLst>
              </p:cNvPr>
              <p:cNvSpPr/>
              <p:nvPr/>
            </p:nvSpPr>
            <p:spPr bwMode="auto">
              <a:xfrm>
                <a:off x="1" y="2268"/>
                <a:ext cx="7677" cy="974"/>
              </a:xfrm>
              <a:custGeom>
                <a:avLst/>
                <a:gdLst>
                  <a:gd name="T0" fmla="*/ 9024 w 9024"/>
                  <a:gd name="T1" fmla="*/ 1144 h 1144"/>
                  <a:gd name="T2" fmla="*/ 9024 w 9024"/>
                  <a:gd name="T3" fmla="*/ 907 h 1144"/>
                  <a:gd name="T4" fmla="*/ 5039 w 9024"/>
                  <a:gd name="T5" fmla="*/ 170 h 1144"/>
                  <a:gd name="T6" fmla="*/ 0 w 9024"/>
                  <a:gd name="T7" fmla="*/ 444 h 1144"/>
                  <a:gd name="T8" fmla="*/ 0 w 9024"/>
                  <a:gd name="T9" fmla="*/ 865 h 1144"/>
                  <a:gd name="T10" fmla="*/ 9024 w 9024"/>
                  <a:gd name="T11" fmla="*/ 1144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24" h="1144">
                    <a:moveTo>
                      <a:pt x="9024" y="1144"/>
                    </a:moveTo>
                    <a:cubicBezTo>
                      <a:pt x="9024" y="907"/>
                      <a:pt x="9024" y="907"/>
                      <a:pt x="9024" y="907"/>
                    </a:cubicBezTo>
                    <a:cubicBezTo>
                      <a:pt x="8378" y="732"/>
                      <a:pt x="6926" y="280"/>
                      <a:pt x="5039" y="170"/>
                    </a:cubicBezTo>
                    <a:cubicBezTo>
                      <a:pt x="2135" y="0"/>
                      <a:pt x="649" y="366"/>
                      <a:pt x="0" y="444"/>
                    </a:cubicBezTo>
                    <a:cubicBezTo>
                      <a:pt x="0" y="865"/>
                      <a:pt x="0" y="865"/>
                      <a:pt x="0" y="865"/>
                    </a:cubicBezTo>
                    <a:lnTo>
                      <a:pt x="9024" y="1144"/>
                    </a:lnTo>
                    <a:close/>
                  </a:path>
                </a:pathLst>
              </a:custGeom>
              <a:solidFill>
                <a:srgbClr val="B0C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24" name="Freeform 235">
                <a:extLst>
                  <a:ext uri="{FF2B5EF4-FFF2-40B4-BE49-F238E27FC236}">
                    <a16:creationId xmlns:a16="http://schemas.microsoft.com/office/drawing/2014/main" id="{96E30A52-5C50-48C0-AB6E-D68A30BF8087}"/>
                  </a:ext>
                </a:extLst>
              </p:cNvPr>
              <p:cNvSpPr/>
              <p:nvPr/>
            </p:nvSpPr>
            <p:spPr bwMode="auto">
              <a:xfrm>
                <a:off x="1" y="2580"/>
                <a:ext cx="7677" cy="895"/>
              </a:xfrm>
              <a:custGeom>
                <a:avLst/>
                <a:gdLst>
                  <a:gd name="T0" fmla="*/ 9024 w 9024"/>
                  <a:gd name="T1" fmla="*/ 1051 h 1051"/>
                  <a:gd name="T2" fmla="*/ 9024 w 9024"/>
                  <a:gd name="T3" fmla="*/ 672 h 1051"/>
                  <a:gd name="T4" fmla="*/ 5248 w 9024"/>
                  <a:gd name="T5" fmla="*/ 103 h 1051"/>
                  <a:gd name="T6" fmla="*/ 0 w 9024"/>
                  <a:gd name="T7" fmla="*/ 472 h 1051"/>
                  <a:gd name="T8" fmla="*/ 0 w 9024"/>
                  <a:gd name="T9" fmla="*/ 1051 h 1051"/>
                  <a:gd name="T10" fmla="*/ 9024 w 9024"/>
                  <a:gd name="T11" fmla="*/ 1051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24" h="1051">
                    <a:moveTo>
                      <a:pt x="9024" y="1051"/>
                    </a:moveTo>
                    <a:cubicBezTo>
                      <a:pt x="9024" y="672"/>
                      <a:pt x="9024" y="672"/>
                      <a:pt x="9024" y="672"/>
                    </a:cubicBezTo>
                    <a:cubicBezTo>
                      <a:pt x="8530" y="542"/>
                      <a:pt x="7346" y="175"/>
                      <a:pt x="5248" y="103"/>
                    </a:cubicBezTo>
                    <a:cubicBezTo>
                      <a:pt x="2219" y="0"/>
                      <a:pt x="660" y="341"/>
                      <a:pt x="0" y="472"/>
                    </a:cubicBezTo>
                    <a:cubicBezTo>
                      <a:pt x="0" y="1051"/>
                      <a:pt x="0" y="1051"/>
                      <a:pt x="0" y="1051"/>
                    </a:cubicBezTo>
                    <a:lnTo>
                      <a:pt x="9024" y="1051"/>
                    </a:lnTo>
                    <a:close/>
                  </a:path>
                </a:pathLst>
              </a:custGeom>
              <a:solidFill>
                <a:srgbClr val="7895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25" name="Freeform 236">
                <a:extLst>
                  <a:ext uri="{FF2B5EF4-FFF2-40B4-BE49-F238E27FC236}">
                    <a16:creationId xmlns:a16="http://schemas.microsoft.com/office/drawing/2014/main" id="{9B76F1F1-ADEE-4CF6-80C0-BAE88AF55397}"/>
                  </a:ext>
                </a:extLst>
              </p:cNvPr>
              <p:cNvSpPr/>
              <p:nvPr/>
            </p:nvSpPr>
            <p:spPr bwMode="auto">
              <a:xfrm>
                <a:off x="1" y="2882"/>
                <a:ext cx="7339" cy="593"/>
              </a:xfrm>
              <a:custGeom>
                <a:avLst/>
                <a:gdLst>
                  <a:gd name="T0" fmla="*/ 8626 w 8626"/>
                  <a:gd name="T1" fmla="*/ 696 h 696"/>
                  <a:gd name="T2" fmla="*/ 4859 w 8626"/>
                  <a:gd name="T3" fmla="*/ 147 h 696"/>
                  <a:gd name="T4" fmla="*/ 0 w 8626"/>
                  <a:gd name="T5" fmla="*/ 366 h 696"/>
                  <a:gd name="T6" fmla="*/ 0 w 8626"/>
                  <a:gd name="T7" fmla="*/ 696 h 696"/>
                  <a:gd name="T8" fmla="*/ 8626 w 8626"/>
                  <a:gd name="T9" fmla="*/ 696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26" h="696">
                    <a:moveTo>
                      <a:pt x="8626" y="696"/>
                    </a:moveTo>
                    <a:cubicBezTo>
                      <a:pt x="7914" y="536"/>
                      <a:pt x="6670" y="264"/>
                      <a:pt x="4859" y="147"/>
                    </a:cubicBezTo>
                    <a:cubicBezTo>
                      <a:pt x="2567" y="0"/>
                      <a:pt x="680" y="320"/>
                      <a:pt x="0" y="366"/>
                    </a:cubicBezTo>
                    <a:cubicBezTo>
                      <a:pt x="0" y="696"/>
                      <a:pt x="0" y="696"/>
                      <a:pt x="0" y="696"/>
                    </a:cubicBezTo>
                    <a:lnTo>
                      <a:pt x="8626" y="696"/>
                    </a:lnTo>
                    <a:close/>
                  </a:path>
                </a:pathLst>
              </a:custGeom>
              <a:solidFill>
                <a:srgbClr val="6D87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26" name="Freeform 237">
                <a:extLst>
                  <a:ext uri="{FF2B5EF4-FFF2-40B4-BE49-F238E27FC236}">
                    <a16:creationId xmlns:a16="http://schemas.microsoft.com/office/drawing/2014/main" id="{B1475276-48B2-43E6-BCCB-8A4BB087393D}"/>
                  </a:ext>
                </a:extLst>
              </p:cNvPr>
              <p:cNvSpPr/>
              <p:nvPr/>
            </p:nvSpPr>
            <p:spPr bwMode="auto">
              <a:xfrm>
                <a:off x="80" y="2083"/>
                <a:ext cx="218" cy="204"/>
              </a:xfrm>
              <a:custGeom>
                <a:avLst/>
                <a:gdLst>
                  <a:gd name="T0" fmla="*/ 28 w 256"/>
                  <a:gd name="T1" fmla="*/ 5 h 239"/>
                  <a:gd name="T2" fmla="*/ 3 w 256"/>
                  <a:gd name="T3" fmla="*/ 0 h 239"/>
                  <a:gd name="T4" fmla="*/ 76 w 256"/>
                  <a:gd name="T5" fmla="*/ 163 h 239"/>
                  <a:gd name="T6" fmla="*/ 240 w 256"/>
                  <a:gd name="T7" fmla="*/ 239 h 239"/>
                  <a:gd name="T8" fmla="*/ 238 w 256"/>
                  <a:gd name="T9" fmla="*/ 163 h 239"/>
                  <a:gd name="T10" fmla="*/ 28 w 256"/>
                  <a:gd name="T11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6" h="239">
                    <a:moveTo>
                      <a:pt x="2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89"/>
                      <a:pt x="76" y="163"/>
                    </a:cubicBezTo>
                    <a:cubicBezTo>
                      <a:pt x="135" y="220"/>
                      <a:pt x="240" y="239"/>
                      <a:pt x="240" y="239"/>
                    </a:cubicBezTo>
                    <a:cubicBezTo>
                      <a:pt x="240" y="239"/>
                      <a:pt x="256" y="188"/>
                      <a:pt x="238" y="163"/>
                    </a:cubicBezTo>
                    <a:cubicBezTo>
                      <a:pt x="47" y="162"/>
                      <a:pt x="28" y="5"/>
                      <a:pt x="28" y="5"/>
                    </a:cubicBezTo>
                    <a:close/>
                  </a:path>
                </a:pathLst>
              </a:custGeom>
              <a:solidFill>
                <a:srgbClr val="6039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27" name="Freeform 238">
                <a:extLst>
                  <a:ext uri="{FF2B5EF4-FFF2-40B4-BE49-F238E27FC236}">
                    <a16:creationId xmlns:a16="http://schemas.microsoft.com/office/drawing/2014/main" id="{3460243C-6260-4DF9-8616-8850238CE2CD}"/>
                  </a:ext>
                </a:extLst>
              </p:cNvPr>
              <p:cNvSpPr/>
              <p:nvPr/>
            </p:nvSpPr>
            <p:spPr bwMode="auto">
              <a:xfrm>
                <a:off x="258" y="1961"/>
                <a:ext cx="274" cy="689"/>
              </a:xfrm>
              <a:custGeom>
                <a:avLst/>
                <a:gdLst>
                  <a:gd name="T0" fmla="*/ 290 w 322"/>
                  <a:gd name="T1" fmla="*/ 177 h 809"/>
                  <a:gd name="T2" fmla="*/ 242 w 322"/>
                  <a:gd name="T3" fmla="*/ 0 h 809"/>
                  <a:gd name="T4" fmla="*/ 211 w 322"/>
                  <a:gd name="T5" fmla="*/ 17 h 809"/>
                  <a:gd name="T6" fmla="*/ 181 w 322"/>
                  <a:gd name="T7" fmla="*/ 283 h 809"/>
                  <a:gd name="T8" fmla="*/ 133 w 322"/>
                  <a:gd name="T9" fmla="*/ 125 h 809"/>
                  <a:gd name="T10" fmla="*/ 0 w 322"/>
                  <a:gd name="T11" fmla="*/ 153 h 809"/>
                  <a:gd name="T12" fmla="*/ 63 w 322"/>
                  <a:gd name="T13" fmla="*/ 795 h 809"/>
                  <a:gd name="T14" fmla="*/ 183 w 322"/>
                  <a:gd name="T15" fmla="*/ 802 h 809"/>
                  <a:gd name="T16" fmla="*/ 322 w 322"/>
                  <a:gd name="T17" fmla="*/ 744 h 809"/>
                  <a:gd name="T18" fmla="*/ 203 w 322"/>
                  <a:gd name="T19" fmla="*/ 354 h 809"/>
                  <a:gd name="T20" fmla="*/ 290 w 322"/>
                  <a:gd name="T21" fmla="*/ 177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2" h="809">
                    <a:moveTo>
                      <a:pt x="290" y="177"/>
                    </a:moveTo>
                    <a:cubicBezTo>
                      <a:pt x="292" y="114"/>
                      <a:pt x="242" y="0"/>
                      <a:pt x="242" y="0"/>
                    </a:cubicBezTo>
                    <a:cubicBezTo>
                      <a:pt x="211" y="17"/>
                      <a:pt x="211" y="17"/>
                      <a:pt x="211" y="17"/>
                    </a:cubicBezTo>
                    <a:cubicBezTo>
                      <a:pt x="211" y="17"/>
                      <a:pt x="281" y="202"/>
                      <a:pt x="181" y="283"/>
                    </a:cubicBezTo>
                    <a:cubicBezTo>
                      <a:pt x="133" y="125"/>
                      <a:pt x="133" y="125"/>
                      <a:pt x="133" y="125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63" y="795"/>
                      <a:pt x="63" y="795"/>
                      <a:pt x="63" y="795"/>
                    </a:cubicBezTo>
                    <a:cubicBezTo>
                      <a:pt x="63" y="795"/>
                      <a:pt x="123" y="809"/>
                      <a:pt x="183" y="802"/>
                    </a:cubicBezTo>
                    <a:cubicBezTo>
                      <a:pt x="243" y="795"/>
                      <a:pt x="322" y="744"/>
                      <a:pt x="322" y="744"/>
                    </a:cubicBezTo>
                    <a:cubicBezTo>
                      <a:pt x="203" y="354"/>
                      <a:pt x="203" y="354"/>
                      <a:pt x="203" y="354"/>
                    </a:cubicBezTo>
                    <a:cubicBezTo>
                      <a:pt x="239" y="321"/>
                      <a:pt x="286" y="262"/>
                      <a:pt x="290" y="177"/>
                    </a:cubicBezTo>
                    <a:close/>
                  </a:path>
                </a:pathLst>
              </a:custGeom>
              <a:solidFill>
                <a:srgbClr val="6039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28" name="Freeform 239">
                <a:extLst>
                  <a:ext uri="{FF2B5EF4-FFF2-40B4-BE49-F238E27FC236}">
                    <a16:creationId xmlns:a16="http://schemas.microsoft.com/office/drawing/2014/main" id="{7D41A11C-8E0D-4DCC-8335-890E975BEA52}"/>
                  </a:ext>
                </a:extLst>
              </p:cNvPr>
              <p:cNvSpPr/>
              <p:nvPr/>
            </p:nvSpPr>
            <p:spPr bwMode="auto">
              <a:xfrm>
                <a:off x="316" y="2073"/>
                <a:ext cx="63" cy="573"/>
              </a:xfrm>
              <a:custGeom>
                <a:avLst/>
                <a:gdLst>
                  <a:gd name="T0" fmla="*/ 18 w 74"/>
                  <a:gd name="T1" fmla="*/ 294 h 673"/>
                  <a:gd name="T2" fmla="*/ 31 w 74"/>
                  <a:gd name="T3" fmla="*/ 253 h 673"/>
                  <a:gd name="T4" fmla="*/ 60 w 74"/>
                  <a:gd name="T5" fmla="*/ 170 h 673"/>
                  <a:gd name="T6" fmla="*/ 72 w 74"/>
                  <a:gd name="T7" fmla="*/ 83 h 673"/>
                  <a:gd name="T8" fmla="*/ 64 w 74"/>
                  <a:gd name="T9" fmla="*/ 39 h 673"/>
                  <a:gd name="T10" fmla="*/ 41 w 74"/>
                  <a:gd name="T11" fmla="*/ 1 h 673"/>
                  <a:gd name="T12" fmla="*/ 38 w 74"/>
                  <a:gd name="T13" fmla="*/ 1 h 673"/>
                  <a:gd name="T14" fmla="*/ 38 w 74"/>
                  <a:gd name="T15" fmla="*/ 3 h 673"/>
                  <a:gd name="T16" fmla="*/ 54 w 74"/>
                  <a:gd name="T17" fmla="*/ 42 h 673"/>
                  <a:gd name="T18" fmla="*/ 61 w 74"/>
                  <a:gd name="T19" fmla="*/ 83 h 673"/>
                  <a:gd name="T20" fmla="*/ 59 w 74"/>
                  <a:gd name="T21" fmla="*/ 126 h 673"/>
                  <a:gd name="T22" fmla="*/ 51 w 74"/>
                  <a:gd name="T23" fmla="*/ 168 h 673"/>
                  <a:gd name="T24" fmla="*/ 26 w 74"/>
                  <a:gd name="T25" fmla="*/ 251 h 673"/>
                  <a:gd name="T26" fmla="*/ 4 w 74"/>
                  <a:gd name="T27" fmla="*/ 335 h 673"/>
                  <a:gd name="T28" fmla="*/ 13 w 74"/>
                  <a:gd name="T29" fmla="*/ 422 h 673"/>
                  <a:gd name="T30" fmla="*/ 45 w 74"/>
                  <a:gd name="T31" fmla="*/ 503 h 673"/>
                  <a:gd name="T32" fmla="*/ 56 w 74"/>
                  <a:gd name="T33" fmla="*/ 545 h 673"/>
                  <a:gd name="T34" fmla="*/ 58 w 74"/>
                  <a:gd name="T35" fmla="*/ 566 h 673"/>
                  <a:gd name="T36" fmla="*/ 56 w 74"/>
                  <a:gd name="T37" fmla="*/ 587 h 673"/>
                  <a:gd name="T38" fmla="*/ 44 w 74"/>
                  <a:gd name="T39" fmla="*/ 628 h 673"/>
                  <a:gd name="T40" fmla="*/ 36 w 74"/>
                  <a:gd name="T41" fmla="*/ 671 h 673"/>
                  <a:gd name="T42" fmla="*/ 37 w 74"/>
                  <a:gd name="T43" fmla="*/ 673 h 673"/>
                  <a:gd name="T44" fmla="*/ 39 w 74"/>
                  <a:gd name="T45" fmla="*/ 671 h 673"/>
                  <a:gd name="T46" fmla="*/ 49 w 74"/>
                  <a:gd name="T47" fmla="*/ 630 h 673"/>
                  <a:gd name="T48" fmla="*/ 62 w 74"/>
                  <a:gd name="T49" fmla="*/ 588 h 673"/>
                  <a:gd name="T50" fmla="*/ 64 w 74"/>
                  <a:gd name="T51" fmla="*/ 566 h 673"/>
                  <a:gd name="T52" fmla="*/ 61 w 74"/>
                  <a:gd name="T53" fmla="*/ 544 h 673"/>
                  <a:gd name="T54" fmla="*/ 50 w 74"/>
                  <a:gd name="T55" fmla="*/ 501 h 673"/>
                  <a:gd name="T56" fmla="*/ 18 w 74"/>
                  <a:gd name="T57" fmla="*/ 421 h 673"/>
                  <a:gd name="T58" fmla="*/ 8 w 74"/>
                  <a:gd name="T59" fmla="*/ 379 h 673"/>
                  <a:gd name="T60" fmla="*/ 8 w 74"/>
                  <a:gd name="T61" fmla="*/ 336 h 673"/>
                  <a:gd name="T62" fmla="*/ 18 w 74"/>
                  <a:gd name="T63" fmla="*/ 294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4" h="673">
                    <a:moveTo>
                      <a:pt x="18" y="294"/>
                    </a:moveTo>
                    <a:cubicBezTo>
                      <a:pt x="22" y="280"/>
                      <a:pt x="26" y="266"/>
                      <a:pt x="31" y="253"/>
                    </a:cubicBezTo>
                    <a:cubicBezTo>
                      <a:pt x="41" y="225"/>
                      <a:pt x="52" y="198"/>
                      <a:pt x="60" y="170"/>
                    </a:cubicBezTo>
                    <a:cubicBezTo>
                      <a:pt x="68" y="142"/>
                      <a:pt x="74" y="113"/>
                      <a:pt x="72" y="83"/>
                    </a:cubicBezTo>
                    <a:cubicBezTo>
                      <a:pt x="71" y="68"/>
                      <a:pt x="69" y="53"/>
                      <a:pt x="64" y="39"/>
                    </a:cubicBezTo>
                    <a:cubicBezTo>
                      <a:pt x="58" y="25"/>
                      <a:pt x="51" y="12"/>
                      <a:pt x="41" y="1"/>
                    </a:cubicBezTo>
                    <a:cubicBezTo>
                      <a:pt x="40" y="0"/>
                      <a:pt x="39" y="0"/>
                      <a:pt x="38" y="1"/>
                    </a:cubicBezTo>
                    <a:cubicBezTo>
                      <a:pt x="38" y="1"/>
                      <a:pt x="37" y="2"/>
                      <a:pt x="38" y="3"/>
                    </a:cubicBezTo>
                    <a:cubicBezTo>
                      <a:pt x="44" y="16"/>
                      <a:pt x="50" y="29"/>
                      <a:pt x="54" y="42"/>
                    </a:cubicBezTo>
                    <a:cubicBezTo>
                      <a:pt x="58" y="56"/>
                      <a:pt x="60" y="69"/>
                      <a:pt x="61" y="83"/>
                    </a:cubicBezTo>
                    <a:cubicBezTo>
                      <a:pt x="62" y="97"/>
                      <a:pt x="61" y="112"/>
                      <a:pt x="59" y="126"/>
                    </a:cubicBezTo>
                    <a:cubicBezTo>
                      <a:pt x="57" y="140"/>
                      <a:pt x="55" y="154"/>
                      <a:pt x="51" y="168"/>
                    </a:cubicBezTo>
                    <a:cubicBezTo>
                      <a:pt x="44" y="196"/>
                      <a:pt x="35" y="223"/>
                      <a:pt x="26" y="251"/>
                    </a:cubicBezTo>
                    <a:cubicBezTo>
                      <a:pt x="17" y="279"/>
                      <a:pt x="8" y="306"/>
                      <a:pt x="4" y="335"/>
                    </a:cubicBezTo>
                    <a:cubicBezTo>
                      <a:pt x="0" y="365"/>
                      <a:pt x="4" y="394"/>
                      <a:pt x="13" y="422"/>
                    </a:cubicBezTo>
                    <a:cubicBezTo>
                      <a:pt x="22" y="450"/>
                      <a:pt x="35" y="476"/>
                      <a:pt x="45" y="503"/>
                    </a:cubicBezTo>
                    <a:cubicBezTo>
                      <a:pt x="49" y="517"/>
                      <a:pt x="53" y="531"/>
                      <a:pt x="56" y="545"/>
                    </a:cubicBezTo>
                    <a:cubicBezTo>
                      <a:pt x="57" y="552"/>
                      <a:pt x="57" y="559"/>
                      <a:pt x="58" y="566"/>
                    </a:cubicBezTo>
                    <a:cubicBezTo>
                      <a:pt x="58" y="573"/>
                      <a:pt x="58" y="580"/>
                      <a:pt x="56" y="587"/>
                    </a:cubicBezTo>
                    <a:cubicBezTo>
                      <a:pt x="54" y="601"/>
                      <a:pt x="49" y="614"/>
                      <a:pt x="44" y="628"/>
                    </a:cubicBezTo>
                    <a:cubicBezTo>
                      <a:pt x="39" y="642"/>
                      <a:pt x="35" y="656"/>
                      <a:pt x="36" y="671"/>
                    </a:cubicBezTo>
                    <a:cubicBezTo>
                      <a:pt x="36" y="672"/>
                      <a:pt x="37" y="673"/>
                      <a:pt x="37" y="673"/>
                    </a:cubicBezTo>
                    <a:cubicBezTo>
                      <a:pt x="38" y="673"/>
                      <a:pt x="39" y="672"/>
                      <a:pt x="39" y="671"/>
                    </a:cubicBezTo>
                    <a:cubicBezTo>
                      <a:pt x="39" y="657"/>
                      <a:pt x="44" y="643"/>
                      <a:pt x="49" y="630"/>
                    </a:cubicBezTo>
                    <a:cubicBezTo>
                      <a:pt x="54" y="616"/>
                      <a:pt x="60" y="603"/>
                      <a:pt x="62" y="588"/>
                    </a:cubicBezTo>
                    <a:cubicBezTo>
                      <a:pt x="64" y="581"/>
                      <a:pt x="64" y="573"/>
                      <a:pt x="64" y="566"/>
                    </a:cubicBezTo>
                    <a:cubicBezTo>
                      <a:pt x="64" y="558"/>
                      <a:pt x="63" y="551"/>
                      <a:pt x="61" y="544"/>
                    </a:cubicBezTo>
                    <a:cubicBezTo>
                      <a:pt x="59" y="529"/>
                      <a:pt x="55" y="515"/>
                      <a:pt x="50" y="501"/>
                    </a:cubicBezTo>
                    <a:cubicBezTo>
                      <a:pt x="40" y="474"/>
                      <a:pt x="27" y="448"/>
                      <a:pt x="18" y="421"/>
                    </a:cubicBezTo>
                    <a:cubicBezTo>
                      <a:pt x="13" y="407"/>
                      <a:pt x="9" y="393"/>
                      <a:pt x="8" y="379"/>
                    </a:cubicBezTo>
                    <a:cubicBezTo>
                      <a:pt x="6" y="365"/>
                      <a:pt x="6" y="350"/>
                      <a:pt x="8" y="336"/>
                    </a:cubicBezTo>
                    <a:cubicBezTo>
                      <a:pt x="10" y="322"/>
                      <a:pt x="13" y="308"/>
                      <a:pt x="18" y="294"/>
                    </a:cubicBezTo>
                    <a:close/>
                  </a:path>
                </a:pathLst>
              </a:custGeom>
              <a:solidFill>
                <a:srgbClr val="B56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29" name="Freeform 240">
                <a:extLst>
                  <a:ext uri="{FF2B5EF4-FFF2-40B4-BE49-F238E27FC236}">
                    <a16:creationId xmlns:a16="http://schemas.microsoft.com/office/drawing/2014/main" id="{3AADBD8B-2F80-4A0E-89F1-281E9FEEABF8}"/>
                  </a:ext>
                </a:extLst>
              </p:cNvPr>
              <p:cNvSpPr/>
              <p:nvPr/>
            </p:nvSpPr>
            <p:spPr bwMode="auto">
              <a:xfrm>
                <a:off x="295" y="2085"/>
                <a:ext cx="60" cy="558"/>
              </a:xfrm>
              <a:custGeom>
                <a:avLst/>
                <a:gdLst>
                  <a:gd name="T0" fmla="*/ 45 w 70"/>
                  <a:gd name="T1" fmla="*/ 0 h 655"/>
                  <a:gd name="T2" fmla="*/ 42 w 70"/>
                  <a:gd name="T3" fmla="*/ 0 h 655"/>
                  <a:gd name="T4" fmla="*/ 42 w 70"/>
                  <a:gd name="T5" fmla="*/ 2 h 655"/>
                  <a:gd name="T6" fmla="*/ 59 w 70"/>
                  <a:gd name="T7" fmla="*/ 40 h 655"/>
                  <a:gd name="T8" fmla="*/ 63 w 70"/>
                  <a:gd name="T9" fmla="*/ 81 h 655"/>
                  <a:gd name="T10" fmla="*/ 44 w 70"/>
                  <a:gd name="T11" fmla="*/ 161 h 655"/>
                  <a:gd name="T12" fmla="*/ 15 w 70"/>
                  <a:gd name="T13" fmla="*/ 240 h 655"/>
                  <a:gd name="T14" fmla="*/ 5 w 70"/>
                  <a:gd name="T15" fmla="*/ 281 h 655"/>
                  <a:gd name="T16" fmla="*/ 1 w 70"/>
                  <a:gd name="T17" fmla="*/ 323 h 655"/>
                  <a:gd name="T18" fmla="*/ 12 w 70"/>
                  <a:gd name="T19" fmla="*/ 407 h 655"/>
                  <a:gd name="T20" fmla="*/ 36 w 70"/>
                  <a:gd name="T21" fmla="*/ 488 h 655"/>
                  <a:gd name="T22" fmla="*/ 39 w 70"/>
                  <a:gd name="T23" fmla="*/ 529 h 655"/>
                  <a:gd name="T24" fmla="*/ 37 w 70"/>
                  <a:gd name="T25" fmla="*/ 549 h 655"/>
                  <a:gd name="T26" fmla="*/ 32 w 70"/>
                  <a:gd name="T27" fmla="*/ 570 h 655"/>
                  <a:gd name="T28" fmla="*/ 23 w 70"/>
                  <a:gd name="T29" fmla="*/ 611 h 655"/>
                  <a:gd name="T30" fmla="*/ 22 w 70"/>
                  <a:gd name="T31" fmla="*/ 632 h 655"/>
                  <a:gd name="T32" fmla="*/ 27 w 70"/>
                  <a:gd name="T33" fmla="*/ 653 h 655"/>
                  <a:gd name="T34" fmla="*/ 29 w 70"/>
                  <a:gd name="T35" fmla="*/ 654 h 655"/>
                  <a:gd name="T36" fmla="*/ 30 w 70"/>
                  <a:gd name="T37" fmla="*/ 652 h 655"/>
                  <a:gd name="T38" fmla="*/ 26 w 70"/>
                  <a:gd name="T39" fmla="*/ 632 h 655"/>
                  <a:gd name="T40" fmla="*/ 27 w 70"/>
                  <a:gd name="T41" fmla="*/ 612 h 655"/>
                  <a:gd name="T42" fmla="*/ 36 w 70"/>
                  <a:gd name="T43" fmla="*/ 571 h 655"/>
                  <a:gd name="T44" fmla="*/ 41 w 70"/>
                  <a:gd name="T45" fmla="*/ 550 h 655"/>
                  <a:gd name="T46" fmla="*/ 43 w 70"/>
                  <a:gd name="T47" fmla="*/ 529 h 655"/>
                  <a:gd name="T48" fmla="*/ 40 w 70"/>
                  <a:gd name="T49" fmla="*/ 487 h 655"/>
                  <a:gd name="T50" fmla="*/ 17 w 70"/>
                  <a:gd name="T51" fmla="*/ 406 h 655"/>
                  <a:gd name="T52" fmla="*/ 6 w 70"/>
                  <a:gd name="T53" fmla="*/ 324 h 655"/>
                  <a:gd name="T54" fmla="*/ 10 w 70"/>
                  <a:gd name="T55" fmla="*/ 282 h 655"/>
                  <a:gd name="T56" fmla="*/ 20 w 70"/>
                  <a:gd name="T57" fmla="*/ 242 h 655"/>
                  <a:gd name="T58" fmla="*/ 50 w 70"/>
                  <a:gd name="T59" fmla="*/ 163 h 655"/>
                  <a:gd name="T60" fmla="*/ 69 w 70"/>
                  <a:gd name="T61" fmla="*/ 81 h 655"/>
                  <a:gd name="T62" fmla="*/ 64 w 70"/>
                  <a:gd name="T63" fmla="*/ 38 h 655"/>
                  <a:gd name="T64" fmla="*/ 45 w 70"/>
                  <a:gd name="T65" fmla="*/ 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0" h="655">
                    <a:moveTo>
                      <a:pt x="45" y="0"/>
                    </a:moveTo>
                    <a:cubicBezTo>
                      <a:pt x="44" y="0"/>
                      <a:pt x="43" y="0"/>
                      <a:pt x="42" y="0"/>
                    </a:cubicBezTo>
                    <a:cubicBezTo>
                      <a:pt x="41" y="1"/>
                      <a:pt x="41" y="2"/>
                      <a:pt x="42" y="2"/>
                    </a:cubicBezTo>
                    <a:cubicBezTo>
                      <a:pt x="49" y="14"/>
                      <a:pt x="55" y="27"/>
                      <a:pt x="59" y="40"/>
                    </a:cubicBezTo>
                    <a:cubicBezTo>
                      <a:pt x="62" y="53"/>
                      <a:pt x="64" y="67"/>
                      <a:pt x="63" y="81"/>
                    </a:cubicBezTo>
                    <a:cubicBezTo>
                      <a:pt x="62" y="108"/>
                      <a:pt x="54" y="135"/>
                      <a:pt x="44" y="161"/>
                    </a:cubicBezTo>
                    <a:cubicBezTo>
                      <a:pt x="35" y="188"/>
                      <a:pt x="24" y="213"/>
                      <a:pt x="15" y="240"/>
                    </a:cubicBezTo>
                    <a:cubicBezTo>
                      <a:pt x="11" y="254"/>
                      <a:pt x="8" y="267"/>
                      <a:pt x="5" y="281"/>
                    </a:cubicBezTo>
                    <a:cubicBezTo>
                      <a:pt x="3" y="295"/>
                      <a:pt x="1" y="309"/>
                      <a:pt x="1" y="323"/>
                    </a:cubicBezTo>
                    <a:cubicBezTo>
                      <a:pt x="0" y="352"/>
                      <a:pt x="4" y="380"/>
                      <a:pt x="12" y="407"/>
                    </a:cubicBezTo>
                    <a:cubicBezTo>
                      <a:pt x="19" y="434"/>
                      <a:pt x="30" y="460"/>
                      <a:pt x="36" y="488"/>
                    </a:cubicBezTo>
                    <a:cubicBezTo>
                      <a:pt x="38" y="501"/>
                      <a:pt x="40" y="515"/>
                      <a:pt x="39" y="529"/>
                    </a:cubicBezTo>
                    <a:cubicBezTo>
                      <a:pt x="39" y="536"/>
                      <a:pt x="38" y="543"/>
                      <a:pt x="37" y="549"/>
                    </a:cubicBezTo>
                    <a:cubicBezTo>
                      <a:pt x="35" y="556"/>
                      <a:pt x="34" y="563"/>
                      <a:pt x="32" y="570"/>
                    </a:cubicBezTo>
                    <a:cubicBezTo>
                      <a:pt x="29" y="583"/>
                      <a:pt x="25" y="597"/>
                      <a:pt x="23" y="611"/>
                    </a:cubicBezTo>
                    <a:cubicBezTo>
                      <a:pt x="22" y="618"/>
                      <a:pt x="22" y="625"/>
                      <a:pt x="22" y="632"/>
                    </a:cubicBezTo>
                    <a:cubicBezTo>
                      <a:pt x="22" y="639"/>
                      <a:pt x="24" y="647"/>
                      <a:pt x="27" y="653"/>
                    </a:cubicBezTo>
                    <a:cubicBezTo>
                      <a:pt x="27" y="654"/>
                      <a:pt x="28" y="655"/>
                      <a:pt x="29" y="654"/>
                    </a:cubicBezTo>
                    <a:cubicBezTo>
                      <a:pt x="30" y="654"/>
                      <a:pt x="30" y="653"/>
                      <a:pt x="30" y="652"/>
                    </a:cubicBezTo>
                    <a:cubicBezTo>
                      <a:pt x="27" y="646"/>
                      <a:pt x="26" y="639"/>
                      <a:pt x="26" y="632"/>
                    </a:cubicBezTo>
                    <a:cubicBezTo>
                      <a:pt x="25" y="625"/>
                      <a:pt x="26" y="618"/>
                      <a:pt x="27" y="612"/>
                    </a:cubicBezTo>
                    <a:cubicBezTo>
                      <a:pt x="29" y="598"/>
                      <a:pt x="33" y="584"/>
                      <a:pt x="36" y="571"/>
                    </a:cubicBezTo>
                    <a:cubicBezTo>
                      <a:pt x="38" y="564"/>
                      <a:pt x="39" y="557"/>
                      <a:pt x="41" y="550"/>
                    </a:cubicBezTo>
                    <a:cubicBezTo>
                      <a:pt x="42" y="543"/>
                      <a:pt x="43" y="536"/>
                      <a:pt x="43" y="529"/>
                    </a:cubicBezTo>
                    <a:cubicBezTo>
                      <a:pt x="44" y="515"/>
                      <a:pt x="43" y="501"/>
                      <a:pt x="40" y="487"/>
                    </a:cubicBezTo>
                    <a:cubicBezTo>
                      <a:pt x="35" y="459"/>
                      <a:pt x="24" y="433"/>
                      <a:pt x="17" y="406"/>
                    </a:cubicBezTo>
                    <a:cubicBezTo>
                      <a:pt x="9" y="379"/>
                      <a:pt x="5" y="351"/>
                      <a:pt x="6" y="324"/>
                    </a:cubicBezTo>
                    <a:cubicBezTo>
                      <a:pt x="6" y="310"/>
                      <a:pt x="8" y="296"/>
                      <a:pt x="10" y="282"/>
                    </a:cubicBezTo>
                    <a:cubicBezTo>
                      <a:pt x="13" y="269"/>
                      <a:pt x="16" y="255"/>
                      <a:pt x="20" y="242"/>
                    </a:cubicBezTo>
                    <a:cubicBezTo>
                      <a:pt x="29" y="215"/>
                      <a:pt x="40" y="190"/>
                      <a:pt x="50" y="163"/>
                    </a:cubicBezTo>
                    <a:cubicBezTo>
                      <a:pt x="59" y="137"/>
                      <a:pt x="68" y="109"/>
                      <a:pt x="69" y="81"/>
                    </a:cubicBezTo>
                    <a:cubicBezTo>
                      <a:pt x="70" y="67"/>
                      <a:pt x="68" y="52"/>
                      <a:pt x="64" y="38"/>
                    </a:cubicBezTo>
                    <a:cubicBezTo>
                      <a:pt x="60" y="24"/>
                      <a:pt x="53" y="12"/>
                      <a:pt x="45" y="0"/>
                    </a:cubicBezTo>
                    <a:close/>
                  </a:path>
                </a:pathLst>
              </a:custGeom>
              <a:solidFill>
                <a:srgbClr val="B56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30" name="Freeform 241">
                <a:extLst>
                  <a:ext uri="{FF2B5EF4-FFF2-40B4-BE49-F238E27FC236}">
                    <a16:creationId xmlns:a16="http://schemas.microsoft.com/office/drawing/2014/main" id="{70DEF5AD-C084-4915-8585-67AB8FB8D543}"/>
                  </a:ext>
                </a:extLst>
              </p:cNvPr>
              <p:cNvSpPr/>
              <p:nvPr/>
            </p:nvSpPr>
            <p:spPr bwMode="auto">
              <a:xfrm>
                <a:off x="274" y="2083"/>
                <a:ext cx="46" cy="185"/>
              </a:xfrm>
              <a:custGeom>
                <a:avLst/>
                <a:gdLst>
                  <a:gd name="T0" fmla="*/ 37 w 54"/>
                  <a:gd name="T1" fmla="*/ 22 h 217"/>
                  <a:gd name="T2" fmla="*/ 14 w 54"/>
                  <a:gd name="T3" fmla="*/ 1 h 217"/>
                  <a:gd name="T4" fmla="*/ 12 w 54"/>
                  <a:gd name="T5" fmla="*/ 2 h 217"/>
                  <a:gd name="T6" fmla="*/ 12 w 54"/>
                  <a:gd name="T7" fmla="*/ 4 h 217"/>
                  <a:gd name="T8" fmla="*/ 42 w 54"/>
                  <a:gd name="T9" fmla="*/ 52 h 217"/>
                  <a:gd name="T10" fmla="*/ 46 w 54"/>
                  <a:gd name="T11" fmla="*/ 110 h 217"/>
                  <a:gd name="T12" fmla="*/ 34 w 54"/>
                  <a:gd name="T13" fmla="*/ 168 h 217"/>
                  <a:gd name="T14" fmla="*/ 21 w 54"/>
                  <a:gd name="T15" fmla="*/ 194 h 217"/>
                  <a:gd name="T16" fmla="*/ 13 w 54"/>
                  <a:gd name="T17" fmla="*/ 206 h 217"/>
                  <a:gd name="T18" fmla="*/ 1 w 54"/>
                  <a:gd name="T19" fmla="*/ 214 h 217"/>
                  <a:gd name="T20" fmla="*/ 0 w 54"/>
                  <a:gd name="T21" fmla="*/ 216 h 217"/>
                  <a:gd name="T22" fmla="*/ 2 w 54"/>
                  <a:gd name="T23" fmla="*/ 217 h 217"/>
                  <a:gd name="T24" fmla="*/ 16 w 54"/>
                  <a:gd name="T25" fmla="*/ 209 h 217"/>
                  <a:gd name="T26" fmla="*/ 25 w 54"/>
                  <a:gd name="T27" fmla="*/ 197 h 217"/>
                  <a:gd name="T28" fmla="*/ 39 w 54"/>
                  <a:gd name="T29" fmla="*/ 170 h 217"/>
                  <a:gd name="T30" fmla="*/ 52 w 54"/>
                  <a:gd name="T31" fmla="*/ 111 h 217"/>
                  <a:gd name="T32" fmla="*/ 48 w 54"/>
                  <a:gd name="T33" fmla="*/ 50 h 217"/>
                  <a:gd name="T34" fmla="*/ 37 w 54"/>
                  <a:gd name="T35" fmla="*/ 2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217">
                    <a:moveTo>
                      <a:pt x="37" y="22"/>
                    </a:moveTo>
                    <a:cubicBezTo>
                      <a:pt x="31" y="13"/>
                      <a:pt x="24" y="5"/>
                      <a:pt x="14" y="1"/>
                    </a:cubicBezTo>
                    <a:cubicBezTo>
                      <a:pt x="13" y="0"/>
                      <a:pt x="12" y="1"/>
                      <a:pt x="12" y="2"/>
                    </a:cubicBezTo>
                    <a:cubicBezTo>
                      <a:pt x="11" y="2"/>
                      <a:pt x="12" y="3"/>
                      <a:pt x="12" y="4"/>
                    </a:cubicBezTo>
                    <a:cubicBezTo>
                      <a:pt x="28" y="16"/>
                      <a:pt x="37" y="33"/>
                      <a:pt x="42" y="52"/>
                    </a:cubicBezTo>
                    <a:cubicBezTo>
                      <a:pt x="46" y="71"/>
                      <a:pt x="47" y="91"/>
                      <a:pt x="46" y="110"/>
                    </a:cubicBezTo>
                    <a:cubicBezTo>
                      <a:pt x="44" y="130"/>
                      <a:pt x="41" y="149"/>
                      <a:pt x="34" y="168"/>
                    </a:cubicBezTo>
                    <a:cubicBezTo>
                      <a:pt x="31" y="177"/>
                      <a:pt x="27" y="186"/>
                      <a:pt x="21" y="194"/>
                    </a:cubicBezTo>
                    <a:cubicBezTo>
                      <a:pt x="19" y="198"/>
                      <a:pt x="16" y="203"/>
                      <a:pt x="13" y="206"/>
                    </a:cubicBezTo>
                    <a:cubicBezTo>
                      <a:pt x="10" y="209"/>
                      <a:pt x="6" y="212"/>
                      <a:pt x="1" y="214"/>
                    </a:cubicBezTo>
                    <a:cubicBezTo>
                      <a:pt x="0" y="214"/>
                      <a:pt x="0" y="215"/>
                      <a:pt x="0" y="216"/>
                    </a:cubicBezTo>
                    <a:cubicBezTo>
                      <a:pt x="0" y="217"/>
                      <a:pt x="1" y="217"/>
                      <a:pt x="2" y="217"/>
                    </a:cubicBezTo>
                    <a:cubicBezTo>
                      <a:pt x="7" y="215"/>
                      <a:pt x="12" y="212"/>
                      <a:pt x="16" y="209"/>
                    </a:cubicBezTo>
                    <a:cubicBezTo>
                      <a:pt x="19" y="205"/>
                      <a:pt x="22" y="201"/>
                      <a:pt x="25" y="197"/>
                    </a:cubicBezTo>
                    <a:cubicBezTo>
                      <a:pt x="31" y="188"/>
                      <a:pt x="36" y="179"/>
                      <a:pt x="39" y="170"/>
                    </a:cubicBezTo>
                    <a:cubicBezTo>
                      <a:pt x="46" y="151"/>
                      <a:pt x="50" y="131"/>
                      <a:pt x="52" y="111"/>
                    </a:cubicBezTo>
                    <a:cubicBezTo>
                      <a:pt x="54" y="91"/>
                      <a:pt x="53" y="70"/>
                      <a:pt x="48" y="50"/>
                    </a:cubicBezTo>
                    <a:cubicBezTo>
                      <a:pt x="46" y="40"/>
                      <a:pt x="42" y="31"/>
                      <a:pt x="37" y="22"/>
                    </a:cubicBezTo>
                    <a:close/>
                  </a:path>
                </a:pathLst>
              </a:custGeom>
              <a:solidFill>
                <a:srgbClr val="B56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31" name="Freeform 242">
                <a:extLst>
                  <a:ext uri="{FF2B5EF4-FFF2-40B4-BE49-F238E27FC236}">
                    <a16:creationId xmlns:a16="http://schemas.microsoft.com/office/drawing/2014/main" id="{EDBF8A99-73A9-4A3F-8928-B1C2731C90B4}"/>
                  </a:ext>
                </a:extLst>
              </p:cNvPr>
              <p:cNvSpPr/>
              <p:nvPr/>
            </p:nvSpPr>
            <p:spPr bwMode="auto">
              <a:xfrm>
                <a:off x="267" y="2101"/>
                <a:ext cx="21" cy="93"/>
              </a:xfrm>
              <a:custGeom>
                <a:avLst/>
                <a:gdLst>
                  <a:gd name="T0" fmla="*/ 14 w 24"/>
                  <a:gd name="T1" fmla="*/ 13 h 109"/>
                  <a:gd name="T2" fmla="*/ 5 w 24"/>
                  <a:gd name="T3" fmla="*/ 1 h 109"/>
                  <a:gd name="T4" fmla="*/ 3 w 24"/>
                  <a:gd name="T5" fmla="*/ 2 h 109"/>
                  <a:gd name="T6" fmla="*/ 3 w 24"/>
                  <a:gd name="T7" fmla="*/ 3 h 109"/>
                  <a:gd name="T8" fmla="*/ 9 w 24"/>
                  <a:gd name="T9" fmla="*/ 15 h 109"/>
                  <a:gd name="T10" fmla="*/ 14 w 24"/>
                  <a:gd name="T11" fmla="*/ 28 h 109"/>
                  <a:gd name="T12" fmla="*/ 18 w 24"/>
                  <a:gd name="T13" fmla="*/ 55 h 109"/>
                  <a:gd name="T14" fmla="*/ 14 w 24"/>
                  <a:gd name="T15" fmla="*/ 83 h 109"/>
                  <a:gd name="T16" fmla="*/ 1 w 24"/>
                  <a:gd name="T17" fmla="*/ 106 h 109"/>
                  <a:gd name="T18" fmla="*/ 1 w 24"/>
                  <a:gd name="T19" fmla="*/ 108 h 109"/>
                  <a:gd name="T20" fmla="*/ 3 w 24"/>
                  <a:gd name="T21" fmla="*/ 108 h 109"/>
                  <a:gd name="T22" fmla="*/ 19 w 24"/>
                  <a:gd name="T23" fmla="*/ 84 h 109"/>
                  <a:gd name="T24" fmla="*/ 24 w 24"/>
                  <a:gd name="T25" fmla="*/ 55 h 109"/>
                  <a:gd name="T26" fmla="*/ 20 w 24"/>
                  <a:gd name="T27" fmla="*/ 26 h 109"/>
                  <a:gd name="T28" fmla="*/ 14 w 24"/>
                  <a:gd name="T29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109">
                    <a:moveTo>
                      <a:pt x="14" y="13"/>
                    </a:moveTo>
                    <a:cubicBezTo>
                      <a:pt x="12" y="8"/>
                      <a:pt x="10" y="4"/>
                      <a:pt x="5" y="1"/>
                    </a:cubicBezTo>
                    <a:cubicBezTo>
                      <a:pt x="4" y="0"/>
                      <a:pt x="3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4" y="8"/>
                      <a:pt x="7" y="11"/>
                      <a:pt x="9" y="15"/>
                    </a:cubicBezTo>
                    <a:cubicBezTo>
                      <a:pt x="11" y="19"/>
                      <a:pt x="13" y="24"/>
                      <a:pt x="14" y="28"/>
                    </a:cubicBezTo>
                    <a:cubicBezTo>
                      <a:pt x="17" y="37"/>
                      <a:pt x="18" y="46"/>
                      <a:pt x="18" y="55"/>
                    </a:cubicBezTo>
                    <a:cubicBezTo>
                      <a:pt x="18" y="65"/>
                      <a:pt x="17" y="74"/>
                      <a:pt x="14" y="83"/>
                    </a:cubicBezTo>
                    <a:cubicBezTo>
                      <a:pt x="12" y="91"/>
                      <a:pt x="7" y="99"/>
                      <a:pt x="1" y="106"/>
                    </a:cubicBezTo>
                    <a:cubicBezTo>
                      <a:pt x="0" y="107"/>
                      <a:pt x="0" y="108"/>
                      <a:pt x="1" y="108"/>
                    </a:cubicBezTo>
                    <a:cubicBezTo>
                      <a:pt x="1" y="109"/>
                      <a:pt x="2" y="109"/>
                      <a:pt x="3" y="108"/>
                    </a:cubicBezTo>
                    <a:cubicBezTo>
                      <a:pt x="10" y="102"/>
                      <a:pt x="16" y="93"/>
                      <a:pt x="19" y="84"/>
                    </a:cubicBezTo>
                    <a:cubicBezTo>
                      <a:pt x="22" y="75"/>
                      <a:pt x="24" y="65"/>
                      <a:pt x="24" y="55"/>
                    </a:cubicBezTo>
                    <a:cubicBezTo>
                      <a:pt x="24" y="45"/>
                      <a:pt x="22" y="36"/>
                      <a:pt x="20" y="26"/>
                    </a:cubicBezTo>
                    <a:cubicBezTo>
                      <a:pt x="18" y="22"/>
                      <a:pt x="17" y="17"/>
                      <a:pt x="14" y="13"/>
                    </a:cubicBezTo>
                    <a:close/>
                  </a:path>
                </a:pathLst>
              </a:custGeom>
              <a:solidFill>
                <a:srgbClr val="B56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32" name="Freeform 243">
                <a:extLst>
                  <a:ext uri="{FF2B5EF4-FFF2-40B4-BE49-F238E27FC236}">
                    <a16:creationId xmlns:a16="http://schemas.microsoft.com/office/drawing/2014/main" id="{235EF4FF-2142-496A-AC78-67C13113F616}"/>
                  </a:ext>
                </a:extLst>
              </p:cNvPr>
              <p:cNvSpPr/>
              <p:nvPr/>
            </p:nvSpPr>
            <p:spPr bwMode="auto">
              <a:xfrm>
                <a:off x="496" y="2613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1 h 1"/>
                  <a:gd name="T4" fmla="*/ 1 w 3"/>
                  <a:gd name="T5" fmla="*/ 0 h 1"/>
                  <a:gd name="T6" fmla="*/ 3 w 3"/>
                  <a:gd name="T7" fmla="*/ 0 h 1"/>
                  <a:gd name="T8" fmla="*/ 1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B56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33" name="Freeform 244">
                <a:extLst>
                  <a:ext uri="{FF2B5EF4-FFF2-40B4-BE49-F238E27FC236}">
                    <a16:creationId xmlns:a16="http://schemas.microsoft.com/office/drawing/2014/main" id="{8427D428-4FBD-4AD3-9F1C-0BBD4DD0DE05}"/>
                  </a:ext>
                </a:extLst>
              </p:cNvPr>
              <p:cNvSpPr/>
              <p:nvPr/>
            </p:nvSpPr>
            <p:spPr bwMode="auto">
              <a:xfrm>
                <a:off x="482" y="2486"/>
                <a:ext cx="19" cy="130"/>
              </a:xfrm>
              <a:custGeom>
                <a:avLst/>
                <a:gdLst>
                  <a:gd name="T0" fmla="*/ 21 w 23"/>
                  <a:gd name="T1" fmla="*/ 0 h 153"/>
                  <a:gd name="T2" fmla="*/ 19 w 23"/>
                  <a:gd name="T3" fmla="*/ 1 h 153"/>
                  <a:gd name="T4" fmla="*/ 7 w 23"/>
                  <a:gd name="T5" fmla="*/ 38 h 153"/>
                  <a:gd name="T6" fmla="*/ 0 w 23"/>
                  <a:gd name="T7" fmla="*/ 76 h 153"/>
                  <a:gd name="T8" fmla="*/ 3 w 23"/>
                  <a:gd name="T9" fmla="*/ 115 h 153"/>
                  <a:gd name="T10" fmla="*/ 9 w 23"/>
                  <a:gd name="T11" fmla="*/ 134 h 153"/>
                  <a:gd name="T12" fmla="*/ 13 w 23"/>
                  <a:gd name="T13" fmla="*/ 143 h 153"/>
                  <a:gd name="T14" fmla="*/ 15 w 23"/>
                  <a:gd name="T15" fmla="*/ 147 h 153"/>
                  <a:gd name="T16" fmla="*/ 16 w 23"/>
                  <a:gd name="T17" fmla="*/ 149 h 153"/>
                  <a:gd name="T18" fmla="*/ 17 w 23"/>
                  <a:gd name="T19" fmla="*/ 150 h 153"/>
                  <a:gd name="T20" fmla="*/ 17 w 23"/>
                  <a:gd name="T21" fmla="*/ 151 h 153"/>
                  <a:gd name="T22" fmla="*/ 17 w 23"/>
                  <a:gd name="T23" fmla="*/ 151 h 153"/>
                  <a:gd name="T24" fmla="*/ 17 w 23"/>
                  <a:gd name="T25" fmla="*/ 151 h 153"/>
                  <a:gd name="T26" fmla="*/ 20 w 23"/>
                  <a:gd name="T27" fmla="*/ 152 h 153"/>
                  <a:gd name="T28" fmla="*/ 21 w 23"/>
                  <a:gd name="T29" fmla="*/ 151 h 153"/>
                  <a:gd name="T30" fmla="*/ 21 w 23"/>
                  <a:gd name="T31" fmla="*/ 150 h 153"/>
                  <a:gd name="T32" fmla="*/ 20 w 23"/>
                  <a:gd name="T33" fmla="*/ 150 h 153"/>
                  <a:gd name="T34" fmla="*/ 20 w 23"/>
                  <a:gd name="T35" fmla="*/ 149 h 153"/>
                  <a:gd name="T36" fmla="*/ 18 w 23"/>
                  <a:gd name="T37" fmla="*/ 149 h 153"/>
                  <a:gd name="T38" fmla="*/ 17 w 23"/>
                  <a:gd name="T39" fmla="*/ 150 h 153"/>
                  <a:gd name="T40" fmla="*/ 17 w 23"/>
                  <a:gd name="T41" fmla="*/ 150 h 153"/>
                  <a:gd name="T42" fmla="*/ 17 w 23"/>
                  <a:gd name="T43" fmla="*/ 151 h 153"/>
                  <a:gd name="T44" fmla="*/ 17 w 23"/>
                  <a:gd name="T45" fmla="*/ 151 h 153"/>
                  <a:gd name="T46" fmla="*/ 17 w 23"/>
                  <a:gd name="T47" fmla="*/ 150 h 153"/>
                  <a:gd name="T48" fmla="*/ 17 w 23"/>
                  <a:gd name="T49" fmla="*/ 150 h 153"/>
                  <a:gd name="T50" fmla="*/ 18 w 23"/>
                  <a:gd name="T51" fmla="*/ 149 h 153"/>
                  <a:gd name="T52" fmla="*/ 20 w 23"/>
                  <a:gd name="T53" fmla="*/ 149 h 153"/>
                  <a:gd name="T54" fmla="*/ 20 w 23"/>
                  <a:gd name="T55" fmla="*/ 150 h 153"/>
                  <a:gd name="T56" fmla="*/ 20 w 23"/>
                  <a:gd name="T57" fmla="*/ 150 h 153"/>
                  <a:gd name="T58" fmla="*/ 20 w 23"/>
                  <a:gd name="T59" fmla="*/ 149 h 153"/>
                  <a:gd name="T60" fmla="*/ 20 w 23"/>
                  <a:gd name="T61" fmla="*/ 149 h 153"/>
                  <a:gd name="T62" fmla="*/ 20 w 23"/>
                  <a:gd name="T63" fmla="*/ 148 h 153"/>
                  <a:gd name="T64" fmla="*/ 19 w 23"/>
                  <a:gd name="T65" fmla="*/ 146 h 153"/>
                  <a:gd name="T66" fmla="*/ 17 w 23"/>
                  <a:gd name="T67" fmla="*/ 141 h 153"/>
                  <a:gd name="T68" fmla="*/ 13 w 23"/>
                  <a:gd name="T69" fmla="*/ 132 h 153"/>
                  <a:gd name="T70" fmla="*/ 9 w 23"/>
                  <a:gd name="T71" fmla="*/ 114 h 153"/>
                  <a:gd name="T72" fmla="*/ 7 w 23"/>
                  <a:gd name="T73" fmla="*/ 77 h 153"/>
                  <a:gd name="T74" fmla="*/ 13 w 23"/>
                  <a:gd name="T75" fmla="*/ 40 h 153"/>
                  <a:gd name="T76" fmla="*/ 23 w 23"/>
                  <a:gd name="T77" fmla="*/ 3 h 153"/>
                  <a:gd name="T78" fmla="*/ 21 w 23"/>
                  <a:gd name="T7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" h="153">
                    <a:moveTo>
                      <a:pt x="21" y="0"/>
                    </a:moveTo>
                    <a:cubicBezTo>
                      <a:pt x="21" y="0"/>
                      <a:pt x="20" y="1"/>
                      <a:pt x="19" y="1"/>
                    </a:cubicBezTo>
                    <a:cubicBezTo>
                      <a:pt x="14" y="13"/>
                      <a:pt x="10" y="25"/>
                      <a:pt x="7" y="38"/>
                    </a:cubicBezTo>
                    <a:cubicBezTo>
                      <a:pt x="3" y="50"/>
                      <a:pt x="1" y="63"/>
                      <a:pt x="0" y="76"/>
                    </a:cubicBezTo>
                    <a:cubicBezTo>
                      <a:pt x="0" y="89"/>
                      <a:pt x="0" y="103"/>
                      <a:pt x="3" y="115"/>
                    </a:cubicBezTo>
                    <a:cubicBezTo>
                      <a:pt x="5" y="122"/>
                      <a:pt x="6" y="128"/>
                      <a:pt x="9" y="134"/>
                    </a:cubicBezTo>
                    <a:cubicBezTo>
                      <a:pt x="10" y="137"/>
                      <a:pt x="11" y="140"/>
                      <a:pt x="13" y="143"/>
                    </a:cubicBezTo>
                    <a:cubicBezTo>
                      <a:pt x="15" y="147"/>
                      <a:pt x="15" y="147"/>
                      <a:pt x="15" y="147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17" y="151"/>
                      <a:pt x="17" y="151"/>
                      <a:pt x="17" y="151"/>
                    </a:cubicBezTo>
                    <a:cubicBezTo>
                      <a:pt x="17" y="151"/>
                      <a:pt x="17" y="151"/>
                      <a:pt x="17" y="151"/>
                    </a:cubicBezTo>
                    <a:cubicBezTo>
                      <a:pt x="17" y="151"/>
                      <a:pt x="17" y="151"/>
                      <a:pt x="17" y="151"/>
                    </a:cubicBezTo>
                    <a:cubicBezTo>
                      <a:pt x="18" y="152"/>
                      <a:pt x="18" y="153"/>
                      <a:pt x="20" y="152"/>
                    </a:cubicBezTo>
                    <a:cubicBezTo>
                      <a:pt x="21" y="151"/>
                      <a:pt x="21" y="151"/>
                      <a:pt x="21" y="151"/>
                    </a:cubicBezTo>
                    <a:cubicBezTo>
                      <a:pt x="21" y="150"/>
                      <a:pt x="21" y="150"/>
                      <a:pt x="21" y="150"/>
                    </a:cubicBezTo>
                    <a:cubicBezTo>
                      <a:pt x="21" y="150"/>
                      <a:pt x="20" y="150"/>
                      <a:pt x="20" y="150"/>
                    </a:cubicBezTo>
                    <a:cubicBezTo>
                      <a:pt x="20" y="149"/>
                      <a:pt x="20" y="149"/>
                      <a:pt x="20" y="149"/>
                    </a:cubicBezTo>
                    <a:cubicBezTo>
                      <a:pt x="20" y="149"/>
                      <a:pt x="19" y="149"/>
                      <a:pt x="18" y="149"/>
                    </a:cubicBezTo>
                    <a:cubicBezTo>
                      <a:pt x="18" y="150"/>
                      <a:pt x="17" y="150"/>
                      <a:pt x="17" y="15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17" y="150"/>
                      <a:pt x="17" y="150"/>
                      <a:pt x="17" y="151"/>
                    </a:cubicBezTo>
                    <a:cubicBezTo>
                      <a:pt x="17" y="151"/>
                      <a:pt x="17" y="151"/>
                      <a:pt x="17" y="151"/>
                    </a:cubicBezTo>
                    <a:cubicBezTo>
                      <a:pt x="17" y="151"/>
                      <a:pt x="17" y="151"/>
                      <a:pt x="17" y="15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18" y="150"/>
                      <a:pt x="18" y="149"/>
                      <a:pt x="18" y="149"/>
                    </a:cubicBezTo>
                    <a:cubicBezTo>
                      <a:pt x="19" y="149"/>
                      <a:pt x="20" y="149"/>
                      <a:pt x="20" y="149"/>
                    </a:cubicBezTo>
                    <a:cubicBezTo>
                      <a:pt x="20" y="149"/>
                      <a:pt x="20" y="149"/>
                      <a:pt x="20" y="150"/>
                    </a:cubicBezTo>
                    <a:cubicBezTo>
                      <a:pt x="20" y="150"/>
                      <a:pt x="20" y="150"/>
                      <a:pt x="20" y="150"/>
                    </a:cubicBezTo>
                    <a:cubicBezTo>
                      <a:pt x="20" y="150"/>
                      <a:pt x="20" y="149"/>
                      <a:pt x="20" y="149"/>
                    </a:cubicBezTo>
                    <a:cubicBezTo>
                      <a:pt x="20" y="149"/>
                      <a:pt x="20" y="149"/>
                      <a:pt x="20" y="149"/>
                    </a:cubicBezTo>
                    <a:cubicBezTo>
                      <a:pt x="20" y="148"/>
                      <a:pt x="20" y="148"/>
                      <a:pt x="20" y="148"/>
                    </a:cubicBezTo>
                    <a:cubicBezTo>
                      <a:pt x="19" y="146"/>
                      <a:pt x="19" y="146"/>
                      <a:pt x="19" y="146"/>
                    </a:cubicBezTo>
                    <a:cubicBezTo>
                      <a:pt x="17" y="141"/>
                      <a:pt x="17" y="141"/>
                      <a:pt x="17" y="141"/>
                    </a:cubicBezTo>
                    <a:cubicBezTo>
                      <a:pt x="16" y="138"/>
                      <a:pt x="14" y="135"/>
                      <a:pt x="13" y="132"/>
                    </a:cubicBezTo>
                    <a:cubicBezTo>
                      <a:pt x="12" y="127"/>
                      <a:pt x="10" y="120"/>
                      <a:pt x="9" y="114"/>
                    </a:cubicBezTo>
                    <a:cubicBezTo>
                      <a:pt x="7" y="102"/>
                      <a:pt x="6" y="89"/>
                      <a:pt x="7" y="77"/>
                    </a:cubicBezTo>
                    <a:cubicBezTo>
                      <a:pt x="8" y="64"/>
                      <a:pt x="10" y="52"/>
                      <a:pt x="13" y="40"/>
                    </a:cubicBezTo>
                    <a:cubicBezTo>
                      <a:pt x="16" y="27"/>
                      <a:pt x="19" y="15"/>
                      <a:pt x="23" y="3"/>
                    </a:cubicBezTo>
                    <a:cubicBezTo>
                      <a:pt x="23" y="2"/>
                      <a:pt x="22" y="1"/>
                      <a:pt x="21" y="0"/>
                    </a:cubicBezTo>
                    <a:close/>
                  </a:path>
                </a:pathLst>
              </a:custGeom>
              <a:solidFill>
                <a:srgbClr val="B56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34" name="Freeform 245">
                <a:extLst>
                  <a:ext uri="{FF2B5EF4-FFF2-40B4-BE49-F238E27FC236}">
                    <a16:creationId xmlns:a16="http://schemas.microsoft.com/office/drawing/2014/main" id="{02EC0AEB-D1D7-4156-A735-4DE17D02C998}"/>
                  </a:ext>
                </a:extLst>
              </p:cNvPr>
              <p:cNvSpPr/>
              <p:nvPr/>
            </p:nvSpPr>
            <p:spPr bwMode="auto">
              <a:xfrm>
                <a:off x="496" y="2614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B56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35" name="Freeform 246">
                <a:extLst>
                  <a:ext uri="{FF2B5EF4-FFF2-40B4-BE49-F238E27FC236}">
                    <a16:creationId xmlns:a16="http://schemas.microsoft.com/office/drawing/2014/main" id="{B78C46D6-9C6C-4246-897B-CBE36D549ECF}"/>
                  </a:ext>
                </a:extLst>
              </p:cNvPr>
              <p:cNvSpPr/>
              <p:nvPr/>
            </p:nvSpPr>
            <p:spPr bwMode="auto">
              <a:xfrm>
                <a:off x="499" y="261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56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36" name="Freeform 247">
                <a:extLst>
                  <a:ext uri="{FF2B5EF4-FFF2-40B4-BE49-F238E27FC236}">
                    <a16:creationId xmlns:a16="http://schemas.microsoft.com/office/drawing/2014/main" id="{2DE202B9-C6E9-4F66-A4F2-C631D5BA56A5}"/>
                  </a:ext>
                </a:extLst>
              </p:cNvPr>
              <p:cNvSpPr/>
              <p:nvPr/>
            </p:nvSpPr>
            <p:spPr bwMode="auto">
              <a:xfrm>
                <a:off x="446" y="2439"/>
                <a:ext cx="42" cy="189"/>
              </a:xfrm>
              <a:custGeom>
                <a:avLst/>
                <a:gdLst>
                  <a:gd name="T0" fmla="*/ 49 w 49"/>
                  <a:gd name="T1" fmla="*/ 2 h 222"/>
                  <a:gd name="T2" fmla="*/ 47 w 49"/>
                  <a:gd name="T3" fmla="*/ 0 h 222"/>
                  <a:gd name="T4" fmla="*/ 45 w 49"/>
                  <a:gd name="T5" fmla="*/ 2 h 222"/>
                  <a:gd name="T6" fmla="*/ 41 w 49"/>
                  <a:gd name="T7" fmla="*/ 30 h 222"/>
                  <a:gd name="T8" fmla="*/ 28 w 49"/>
                  <a:gd name="T9" fmla="*/ 55 h 222"/>
                  <a:gd name="T10" fmla="*/ 13 w 49"/>
                  <a:gd name="T11" fmla="*/ 81 h 222"/>
                  <a:gd name="T12" fmla="*/ 3 w 49"/>
                  <a:gd name="T13" fmla="*/ 109 h 222"/>
                  <a:gd name="T14" fmla="*/ 6 w 49"/>
                  <a:gd name="T15" fmla="*/ 168 h 222"/>
                  <a:gd name="T16" fmla="*/ 10 w 49"/>
                  <a:gd name="T17" fmla="*/ 182 h 222"/>
                  <a:gd name="T18" fmla="*/ 15 w 49"/>
                  <a:gd name="T19" fmla="*/ 196 h 222"/>
                  <a:gd name="T20" fmla="*/ 32 w 49"/>
                  <a:gd name="T21" fmla="*/ 221 h 222"/>
                  <a:gd name="T22" fmla="*/ 34 w 49"/>
                  <a:gd name="T23" fmla="*/ 221 h 222"/>
                  <a:gd name="T24" fmla="*/ 34 w 49"/>
                  <a:gd name="T25" fmla="*/ 219 h 222"/>
                  <a:gd name="T26" fmla="*/ 19 w 49"/>
                  <a:gd name="T27" fmla="*/ 194 h 222"/>
                  <a:gd name="T28" fmla="*/ 11 w 49"/>
                  <a:gd name="T29" fmla="*/ 167 h 222"/>
                  <a:gd name="T30" fmla="*/ 9 w 49"/>
                  <a:gd name="T31" fmla="*/ 110 h 222"/>
                  <a:gd name="T32" fmla="*/ 18 w 49"/>
                  <a:gd name="T33" fmla="*/ 83 h 222"/>
                  <a:gd name="T34" fmla="*/ 32 w 49"/>
                  <a:gd name="T35" fmla="*/ 58 h 222"/>
                  <a:gd name="T36" fmla="*/ 46 w 49"/>
                  <a:gd name="T37" fmla="*/ 32 h 222"/>
                  <a:gd name="T38" fmla="*/ 49 w 49"/>
                  <a:gd name="T39" fmla="*/ 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" h="222">
                    <a:moveTo>
                      <a:pt x="49" y="2"/>
                    </a:moveTo>
                    <a:cubicBezTo>
                      <a:pt x="49" y="1"/>
                      <a:pt x="48" y="0"/>
                      <a:pt x="47" y="0"/>
                    </a:cubicBezTo>
                    <a:cubicBezTo>
                      <a:pt x="46" y="0"/>
                      <a:pt x="45" y="1"/>
                      <a:pt x="45" y="2"/>
                    </a:cubicBezTo>
                    <a:cubicBezTo>
                      <a:pt x="46" y="12"/>
                      <a:pt x="44" y="21"/>
                      <a:pt x="41" y="30"/>
                    </a:cubicBezTo>
                    <a:cubicBezTo>
                      <a:pt x="38" y="39"/>
                      <a:pt x="33" y="47"/>
                      <a:pt x="28" y="55"/>
                    </a:cubicBezTo>
                    <a:cubicBezTo>
                      <a:pt x="23" y="64"/>
                      <a:pt x="17" y="72"/>
                      <a:pt x="13" y="81"/>
                    </a:cubicBezTo>
                    <a:cubicBezTo>
                      <a:pt x="8" y="90"/>
                      <a:pt x="5" y="99"/>
                      <a:pt x="3" y="109"/>
                    </a:cubicBezTo>
                    <a:cubicBezTo>
                      <a:pt x="0" y="129"/>
                      <a:pt x="1" y="149"/>
                      <a:pt x="6" y="168"/>
                    </a:cubicBezTo>
                    <a:cubicBezTo>
                      <a:pt x="7" y="173"/>
                      <a:pt x="8" y="178"/>
                      <a:pt x="10" y="182"/>
                    </a:cubicBezTo>
                    <a:cubicBezTo>
                      <a:pt x="11" y="187"/>
                      <a:pt x="13" y="192"/>
                      <a:pt x="15" y="196"/>
                    </a:cubicBezTo>
                    <a:cubicBezTo>
                      <a:pt x="20" y="205"/>
                      <a:pt x="25" y="213"/>
                      <a:pt x="32" y="221"/>
                    </a:cubicBezTo>
                    <a:cubicBezTo>
                      <a:pt x="32" y="222"/>
                      <a:pt x="33" y="222"/>
                      <a:pt x="34" y="221"/>
                    </a:cubicBezTo>
                    <a:cubicBezTo>
                      <a:pt x="35" y="221"/>
                      <a:pt x="35" y="220"/>
                      <a:pt x="34" y="219"/>
                    </a:cubicBezTo>
                    <a:cubicBezTo>
                      <a:pt x="28" y="211"/>
                      <a:pt x="23" y="203"/>
                      <a:pt x="19" y="194"/>
                    </a:cubicBezTo>
                    <a:cubicBezTo>
                      <a:pt x="16" y="186"/>
                      <a:pt x="13" y="176"/>
                      <a:pt x="11" y="167"/>
                    </a:cubicBezTo>
                    <a:cubicBezTo>
                      <a:pt x="7" y="148"/>
                      <a:pt x="6" y="129"/>
                      <a:pt x="9" y="110"/>
                    </a:cubicBezTo>
                    <a:cubicBezTo>
                      <a:pt x="11" y="101"/>
                      <a:pt x="14" y="92"/>
                      <a:pt x="18" y="83"/>
                    </a:cubicBezTo>
                    <a:cubicBezTo>
                      <a:pt x="22" y="75"/>
                      <a:pt x="27" y="67"/>
                      <a:pt x="32" y="58"/>
                    </a:cubicBezTo>
                    <a:cubicBezTo>
                      <a:pt x="38" y="50"/>
                      <a:pt x="43" y="41"/>
                      <a:pt x="46" y="32"/>
                    </a:cubicBezTo>
                    <a:cubicBezTo>
                      <a:pt x="49" y="22"/>
                      <a:pt x="49" y="12"/>
                      <a:pt x="49" y="2"/>
                    </a:cubicBezTo>
                    <a:close/>
                  </a:path>
                </a:pathLst>
              </a:custGeom>
              <a:solidFill>
                <a:srgbClr val="B56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37" name="Freeform 248">
                <a:extLst>
                  <a:ext uri="{FF2B5EF4-FFF2-40B4-BE49-F238E27FC236}">
                    <a16:creationId xmlns:a16="http://schemas.microsoft.com/office/drawing/2014/main" id="{5043BC32-0D05-428E-AE87-2A03C8E5B250}"/>
                  </a:ext>
                </a:extLst>
              </p:cNvPr>
              <p:cNvSpPr/>
              <p:nvPr/>
            </p:nvSpPr>
            <p:spPr bwMode="auto">
              <a:xfrm>
                <a:off x="418" y="2322"/>
                <a:ext cx="41" cy="313"/>
              </a:xfrm>
              <a:custGeom>
                <a:avLst/>
                <a:gdLst>
                  <a:gd name="T0" fmla="*/ 34 w 48"/>
                  <a:gd name="T1" fmla="*/ 345 h 367"/>
                  <a:gd name="T2" fmla="*/ 25 w 48"/>
                  <a:gd name="T3" fmla="*/ 324 h 367"/>
                  <a:gd name="T4" fmla="*/ 15 w 48"/>
                  <a:gd name="T5" fmla="*/ 279 h 367"/>
                  <a:gd name="T6" fmla="*/ 20 w 48"/>
                  <a:gd name="T7" fmla="*/ 187 h 367"/>
                  <a:gd name="T8" fmla="*/ 25 w 48"/>
                  <a:gd name="T9" fmla="*/ 165 h 367"/>
                  <a:gd name="T10" fmla="*/ 33 w 48"/>
                  <a:gd name="T11" fmla="*/ 143 h 367"/>
                  <a:gd name="T12" fmla="*/ 43 w 48"/>
                  <a:gd name="T13" fmla="*/ 96 h 367"/>
                  <a:gd name="T14" fmla="*/ 45 w 48"/>
                  <a:gd name="T15" fmla="*/ 48 h 367"/>
                  <a:gd name="T16" fmla="*/ 39 w 48"/>
                  <a:gd name="T17" fmla="*/ 2 h 367"/>
                  <a:gd name="T18" fmla="*/ 37 w 48"/>
                  <a:gd name="T19" fmla="*/ 0 h 367"/>
                  <a:gd name="T20" fmla="*/ 35 w 48"/>
                  <a:gd name="T21" fmla="*/ 2 h 367"/>
                  <a:gd name="T22" fmla="*/ 34 w 48"/>
                  <a:gd name="T23" fmla="*/ 95 h 367"/>
                  <a:gd name="T24" fmla="*/ 23 w 48"/>
                  <a:gd name="T25" fmla="*/ 140 h 367"/>
                  <a:gd name="T26" fmla="*/ 15 w 48"/>
                  <a:gd name="T27" fmla="*/ 162 h 367"/>
                  <a:gd name="T28" fmla="*/ 9 w 48"/>
                  <a:gd name="T29" fmla="*/ 185 h 367"/>
                  <a:gd name="T30" fmla="*/ 5 w 48"/>
                  <a:gd name="T31" fmla="*/ 281 h 367"/>
                  <a:gd name="T32" fmla="*/ 18 w 48"/>
                  <a:gd name="T33" fmla="*/ 327 h 367"/>
                  <a:gd name="T34" fmla="*/ 29 w 48"/>
                  <a:gd name="T35" fmla="*/ 349 h 367"/>
                  <a:gd name="T36" fmla="*/ 45 w 48"/>
                  <a:gd name="T37" fmla="*/ 367 h 367"/>
                  <a:gd name="T38" fmla="*/ 47 w 48"/>
                  <a:gd name="T39" fmla="*/ 366 h 367"/>
                  <a:gd name="T40" fmla="*/ 47 w 48"/>
                  <a:gd name="T41" fmla="*/ 364 h 367"/>
                  <a:gd name="T42" fmla="*/ 34 w 48"/>
                  <a:gd name="T43" fmla="*/ 34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367">
                    <a:moveTo>
                      <a:pt x="34" y="345"/>
                    </a:moveTo>
                    <a:cubicBezTo>
                      <a:pt x="30" y="339"/>
                      <a:pt x="28" y="332"/>
                      <a:pt x="25" y="324"/>
                    </a:cubicBezTo>
                    <a:cubicBezTo>
                      <a:pt x="21" y="310"/>
                      <a:pt x="17" y="294"/>
                      <a:pt x="15" y="279"/>
                    </a:cubicBezTo>
                    <a:cubicBezTo>
                      <a:pt x="12" y="249"/>
                      <a:pt x="13" y="218"/>
                      <a:pt x="20" y="187"/>
                    </a:cubicBezTo>
                    <a:cubicBezTo>
                      <a:pt x="21" y="180"/>
                      <a:pt x="23" y="173"/>
                      <a:pt x="25" y="165"/>
                    </a:cubicBezTo>
                    <a:cubicBezTo>
                      <a:pt x="27" y="158"/>
                      <a:pt x="30" y="150"/>
                      <a:pt x="33" y="143"/>
                    </a:cubicBezTo>
                    <a:cubicBezTo>
                      <a:pt x="38" y="128"/>
                      <a:pt x="41" y="112"/>
                      <a:pt x="43" y="96"/>
                    </a:cubicBezTo>
                    <a:cubicBezTo>
                      <a:pt x="46" y="80"/>
                      <a:pt x="46" y="64"/>
                      <a:pt x="45" y="48"/>
                    </a:cubicBezTo>
                    <a:cubicBezTo>
                      <a:pt x="44" y="33"/>
                      <a:pt x="42" y="17"/>
                      <a:pt x="39" y="2"/>
                    </a:cubicBezTo>
                    <a:cubicBezTo>
                      <a:pt x="39" y="1"/>
                      <a:pt x="38" y="0"/>
                      <a:pt x="37" y="0"/>
                    </a:cubicBezTo>
                    <a:cubicBezTo>
                      <a:pt x="36" y="0"/>
                      <a:pt x="35" y="1"/>
                      <a:pt x="35" y="2"/>
                    </a:cubicBezTo>
                    <a:cubicBezTo>
                      <a:pt x="39" y="33"/>
                      <a:pt x="40" y="64"/>
                      <a:pt x="34" y="95"/>
                    </a:cubicBezTo>
                    <a:cubicBezTo>
                      <a:pt x="32" y="110"/>
                      <a:pt x="28" y="125"/>
                      <a:pt x="23" y="140"/>
                    </a:cubicBezTo>
                    <a:cubicBezTo>
                      <a:pt x="20" y="147"/>
                      <a:pt x="17" y="154"/>
                      <a:pt x="15" y="162"/>
                    </a:cubicBezTo>
                    <a:cubicBezTo>
                      <a:pt x="12" y="170"/>
                      <a:pt x="10" y="177"/>
                      <a:pt x="9" y="185"/>
                    </a:cubicBezTo>
                    <a:cubicBezTo>
                      <a:pt x="2" y="216"/>
                      <a:pt x="0" y="249"/>
                      <a:pt x="5" y="281"/>
                    </a:cubicBezTo>
                    <a:cubicBezTo>
                      <a:pt x="8" y="296"/>
                      <a:pt x="12" y="312"/>
                      <a:pt x="18" y="327"/>
                    </a:cubicBezTo>
                    <a:cubicBezTo>
                      <a:pt x="21" y="334"/>
                      <a:pt x="24" y="342"/>
                      <a:pt x="29" y="349"/>
                    </a:cubicBezTo>
                    <a:cubicBezTo>
                      <a:pt x="33" y="355"/>
                      <a:pt x="39" y="361"/>
                      <a:pt x="45" y="367"/>
                    </a:cubicBezTo>
                    <a:cubicBezTo>
                      <a:pt x="45" y="367"/>
                      <a:pt x="47" y="367"/>
                      <a:pt x="47" y="366"/>
                    </a:cubicBezTo>
                    <a:cubicBezTo>
                      <a:pt x="48" y="366"/>
                      <a:pt x="48" y="365"/>
                      <a:pt x="47" y="364"/>
                    </a:cubicBezTo>
                    <a:cubicBezTo>
                      <a:pt x="42" y="358"/>
                      <a:pt x="38" y="352"/>
                      <a:pt x="34" y="345"/>
                    </a:cubicBezTo>
                    <a:close/>
                  </a:path>
                </a:pathLst>
              </a:custGeom>
              <a:solidFill>
                <a:srgbClr val="B56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38" name="Freeform 249">
                <a:extLst>
                  <a:ext uri="{FF2B5EF4-FFF2-40B4-BE49-F238E27FC236}">
                    <a16:creationId xmlns:a16="http://schemas.microsoft.com/office/drawing/2014/main" id="{42F6AF47-4CBD-4202-85BC-E5F662ED01DE}"/>
                  </a:ext>
                </a:extLst>
              </p:cNvPr>
              <p:cNvSpPr/>
              <p:nvPr/>
            </p:nvSpPr>
            <p:spPr bwMode="auto">
              <a:xfrm>
                <a:off x="0" y="1043"/>
                <a:ext cx="796" cy="1075"/>
              </a:xfrm>
              <a:custGeom>
                <a:avLst/>
                <a:gdLst>
                  <a:gd name="T0" fmla="*/ 327 w 935"/>
                  <a:gd name="T1" fmla="*/ 1249 h 1262"/>
                  <a:gd name="T2" fmla="*/ 897 w 935"/>
                  <a:gd name="T3" fmla="*/ 573 h 1262"/>
                  <a:gd name="T4" fmla="*/ 190 w 935"/>
                  <a:gd name="T5" fmla="*/ 40 h 1262"/>
                  <a:gd name="T6" fmla="*/ 0 w 935"/>
                  <a:gd name="T7" fmla="*/ 89 h 1262"/>
                  <a:gd name="T8" fmla="*/ 0 w 935"/>
                  <a:gd name="T9" fmla="*/ 1205 h 1262"/>
                  <a:gd name="T10" fmla="*/ 327 w 935"/>
                  <a:gd name="T11" fmla="*/ 1249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5" h="1262">
                    <a:moveTo>
                      <a:pt x="327" y="1249"/>
                    </a:moveTo>
                    <a:cubicBezTo>
                      <a:pt x="679" y="1210"/>
                      <a:pt x="935" y="907"/>
                      <a:pt x="897" y="573"/>
                    </a:cubicBezTo>
                    <a:cubicBezTo>
                      <a:pt x="859" y="239"/>
                      <a:pt x="542" y="0"/>
                      <a:pt x="190" y="40"/>
                    </a:cubicBezTo>
                    <a:cubicBezTo>
                      <a:pt x="123" y="47"/>
                      <a:pt x="59" y="64"/>
                      <a:pt x="0" y="89"/>
                    </a:cubicBezTo>
                    <a:cubicBezTo>
                      <a:pt x="0" y="1205"/>
                      <a:pt x="0" y="1205"/>
                      <a:pt x="0" y="1205"/>
                    </a:cubicBezTo>
                    <a:cubicBezTo>
                      <a:pt x="100" y="1245"/>
                      <a:pt x="211" y="1262"/>
                      <a:pt x="327" y="1249"/>
                    </a:cubicBezTo>
                    <a:close/>
                  </a:path>
                </a:pathLst>
              </a:cu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39" name="Oval 250">
                <a:extLst>
                  <a:ext uri="{FF2B5EF4-FFF2-40B4-BE49-F238E27FC236}">
                    <a16:creationId xmlns:a16="http://schemas.microsoft.com/office/drawing/2014/main" id="{5D3BB1F0-33DD-4B18-A915-2AAC358AE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" y="1654"/>
                <a:ext cx="108" cy="108"/>
              </a:xfrm>
              <a:prstGeom prst="ellipse">
                <a:avLst/>
              </a:prstGeom>
              <a:solidFill>
                <a:srgbClr val="DD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40" name="Oval 251">
                <a:extLst>
                  <a:ext uri="{FF2B5EF4-FFF2-40B4-BE49-F238E27FC236}">
                    <a16:creationId xmlns:a16="http://schemas.microsoft.com/office/drawing/2014/main" id="{56CC3A3E-65DC-4827-8770-8F42DF473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" y="1659"/>
                <a:ext cx="38" cy="13"/>
              </a:xfrm>
              <a:prstGeom prst="ellipse">
                <a:avLst/>
              </a:prstGeom>
              <a:solidFill>
                <a:srgbClr val="BA4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41" name="Oval 252">
                <a:extLst>
                  <a:ext uri="{FF2B5EF4-FFF2-40B4-BE49-F238E27FC236}">
                    <a16:creationId xmlns:a16="http://schemas.microsoft.com/office/drawing/2014/main" id="{53D03AE3-2566-433B-AF58-25D94397D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" y="1665"/>
                <a:ext cx="21" cy="6"/>
              </a:xfrm>
              <a:prstGeom prst="ellipse">
                <a:avLst/>
              </a:prstGeom>
              <a:solidFill>
                <a:srgbClr val="701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42" name="Rectangle 253">
                <a:extLst>
                  <a:ext uri="{FF2B5EF4-FFF2-40B4-BE49-F238E27FC236}">
                    <a16:creationId xmlns:a16="http://schemas.microsoft.com/office/drawing/2014/main" id="{219C019B-513E-48C5-9126-6DA966FE3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" y="1640"/>
                <a:ext cx="3" cy="27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43" name="Oval 254">
                <a:extLst>
                  <a:ext uri="{FF2B5EF4-FFF2-40B4-BE49-F238E27FC236}">
                    <a16:creationId xmlns:a16="http://schemas.microsoft.com/office/drawing/2014/main" id="{4F6EBE72-9A06-4209-B0DD-48E340017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" y="1677"/>
                <a:ext cx="40" cy="43"/>
              </a:xfrm>
              <a:prstGeom prst="ellipse">
                <a:avLst/>
              </a:prstGeom>
              <a:solidFill>
                <a:srgbClr val="F47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44" name="Oval 255">
                <a:extLst>
                  <a:ext uri="{FF2B5EF4-FFF2-40B4-BE49-F238E27FC236}">
                    <a16:creationId xmlns:a16="http://schemas.microsoft.com/office/drawing/2014/main" id="{C6D8B634-4546-4CCA-A934-23D1D58490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" y="1545"/>
                <a:ext cx="108" cy="108"/>
              </a:xfrm>
              <a:prstGeom prst="ellipse">
                <a:avLst/>
              </a:prstGeom>
              <a:solidFill>
                <a:srgbClr val="DD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45" name="Oval 256">
                <a:extLst>
                  <a:ext uri="{FF2B5EF4-FFF2-40B4-BE49-F238E27FC236}">
                    <a16:creationId xmlns:a16="http://schemas.microsoft.com/office/drawing/2014/main" id="{69A34FBF-80C1-4D10-B3FE-86870AD01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" y="1550"/>
                <a:ext cx="38" cy="14"/>
              </a:xfrm>
              <a:prstGeom prst="ellipse">
                <a:avLst/>
              </a:prstGeom>
              <a:solidFill>
                <a:srgbClr val="BA4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46" name="Oval 257">
                <a:extLst>
                  <a:ext uri="{FF2B5EF4-FFF2-40B4-BE49-F238E27FC236}">
                    <a16:creationId xmlns:a16="http://schemas.microsoft.com/office/drawing/2014/main" id="{0AF2E42E-1DE3-4F8A-B40A-6DAA7011E0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" y="1556"/>
                <a:ext cx="21" cy="6"/>
              </a:xfrm>
              <a:prstGeom prst="ellipse">
                <a:avLst/>
              </a:prstGeom>
              <a:solidFill>
                <a:srgbClr val="701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47" name="Rectangle 258">
                <a:extLst>
                  <a:ext uri="{FF2B5EF4-FFF2-40B4-BE49-F238E27FC236}">
                    <a16:creationId xmlns:a16="http://schemas.microsoft.com/office/drawing/2014/main" id="{9CC08BF3-CEB2-4AD2-8B34-F9367480F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7" y="1531"/>
                <a:ext cx="2" cy="28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48" name="Oval 259">
                <a:extLst>
                  <a:ext uri="{FF2B5EF4-FFF2-40B4-BE49-F238E27FC236}">
                    <a16:creationId xmlns:a16="http://schemas.microsoft.com/office/drawing/2014/main" id="{F34C3DD8-D018-4225-9807-81CBF97FA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" y="1568"/>
                <a:ext cx="39" cy="44"/>
              </a:xfrm>
              <a:prstGeom prst="ellipse">
                <a:avLst/>
              </a:prstGeom>
              <a:solidFill>
                <a:srgbClr val="F47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49" name="Oval 260">
                <a:extLst>
                  <a:ext uri="{FF2B5EF4-FFF2-40B4-BE49-F238E27FC236}">
                    <a16:creationId xmlns:a16="http://schemas.microsoft.com/office/drawing/2014/main" id="{8B86A437-63A0-4088-9A20-BB87AD9CDA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" y="1318"/>
                <a:ext cx="67" cy="66"/>
              </a:xfrm>
              <a:prstGeom prst="ellipse">
                <a:avLst/>
              </a:pr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50" name="Oval 261">
                <a:extLst>
                  <a:ext uri="{FF2B5EF4-FFF2-40B4-BE49-F238E27FC236}">
                    <a16:creationId xmlns:a16="http://schemas.microsoft.com/office/drawing/2014/main" id="{D8EB9F0C-E6F4-4E61-BDFE-9001EE2FB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" y="1321"/>
                <a:ext cx="23" cy="9"/>
              </a:xfrm>
              <a:prstGeom prst="ellipse">
                <a:avLst/>
              </a:pr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51" name="Oval 262">
                <a:extLst>
                  <a:ext uri="{FF2B5EF4-FFF2-40B4-BE49-F238E27FC236}">
                    <a16:creationId xmlns:a16="http://schemas.microsoft.com/office/drawing/2014/main" id="{B37F1967-1D7D-4B97-B32F-AC6CEBD05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" y="1325"/>
                <a:ext cx="12" cy="4"/>
              </a:xfrm>
              <a:prstGeom prst="ellipse">
                <a:avLst/>
              </a:pr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52" name="Rectangle 263">
                <a:extLst>
                  <a:ext uri="{FF2B5EF4-FFF2-40B4-BE49-F238E27FC236}">
                    <a16:creationId xmlns:a16="http://schemas.microsoft.com/office/drawing/2014/main" id="{6625B28A-BEBA-44D9-A0D8-311367D5B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" y="1309"/>
                <a:ext cx="1" cy="17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53" name="Oval 264">
                <a:extLst>
                  <a:ext uri="{FF2B5EF4-FFF2-40B4-BE49-F238E27FC236}">
                    <a16:creationId xmlns:a16="http://schemas.microsoft.com/office/drawing/2014/main" id="{11063B36-5EBB-46C1-8B81-B5B39C871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" y="1332"/>
                <a:ext cx="25" cy="27"/>
              </a:xfrm>
              <a:prstGeom prst="ellipse">
                <a:avLst/>
              </a:prstGeom>
              <a:solidFill>
                <a:srgbClr val="FFF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54" name="Oval 265">
                <a:extLst>
                  <a:ext uri="{FF2B5EF4-FFF2-40B4-BE49-F238E27FC236}">
                    <a16:creationId xmlns:a16="http://schemas.microsoft.com/office/drawing/2014/main" id="{3047F980-C6E1-4109-A438-A2EC913F5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" y="1875"/>
                <a:ext cx="85" cy="84"/>
              </a:xfrm>
              <a:prstGeom prst="ellipse">
                <a:avLst/>
              </a:pr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55" name="Oval 266">
                <a:extLst>
                  <a:ext uri="{FF2B5EF4-FFF2-40B4-BE49-F238E27FC236}">
                    <a16:creationId xmlns:a16="http://schemas.microsoft.com/office/drawing/2014/main" id="{0A638102-EC44-4744-BAF0-90BC9BC71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" y="1878"/>
                <a:ext cx="30" cy="12"/>
              </a:xfrm>
              <a:prstGeom prst="ellipse">
                <a:avLst/>
              </a:pr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56" name="Oval 267">
                <a:extLst>
                  <a:ext uri="{FF2B5EF4-FFF2-40B4-BE49-F238E27FC236}">
                    <a16:creationId xmlns:a16="http://schemas.microsoft.com/office/drawing/2014/main" id="{84EC87FB-8A67-40FD-8160-A50B242AE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" y="1884"/>
                <a:ext cx="16" cy="5"/>
              </a:xfrm>
              <a:prstGeom prst="ellipse">
                <a:avLst/>
              </a:pr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57" name="Rectangle 268">
                <a:extLst>
                  <a:ext uri="{FF2B5EF4-FFF2-40B4-BE49-F238E27FC236}">
                    <a16:creationId xmlns:a16="http://schemas.microsoft.com/office/drawing/2014/main" id="{691341DE-D4CA-423C-8A65-8D804688C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" y="1864"/>
                <a:ext cx="3" cy="22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58" name="Oval 269">
                <a:extLst>
                  <a:ext uri="{FF2B5EF4-FFF2-40B4-BE49-F238E27FC236}">
                    <a16:creationId xmlns:a16="http://schemas.microsoft.com/office/drawing/2014/main" id="{917D9D61-7F1A-43C1-AE37-D73307CC8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" y="1893"/>
                <a:ext cx="30" cy="34"/>
              </a:xfrm>
              <a:prstGeom prst="ellipse">
                <a:avLst/>
              </a:prstGeom>
              <a:solidFill>
                <a:srgbClr val="FFF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59" name="Oval 270">
                <a:extLst>
                  <a:ext uri="{FF2B5EF4-FFF2-40B4-BE49-F238E27FC236}">
                    <a16:creationId xmlns:a16="http://schemas.microsoft.com/office/drawing/2014/main" id="{036AC5F7-57CB-4EF5-A4A7-B5D400034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" y="1512"/>
                <a:ext cx="84" cy="85"/>
              </a:xfrm>
              <a:prstGeom prst="ellipse">
                <a:avLst/>
              </a:pr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60" name="Oval 271">
                <a:extLst>
                  <a:ext uri="{FF2B5EF4-FFF2-40B4-BE49-F238E27FC236}">
                    <a16:creationId xmlns:a16="http://schemas.microsoft.com/office/drawing/2014/main" id="{13050A6F-760B-44A4-AAB1-014E5D158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" y="1516"/>
                <a:ext cx="30" cy="11"/>
              </a:xfrm>
              <a:prstGeom prst="ellipse">
                <a:avLst/>
              </a:pr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61" name="Oval 272">
                <a:extLst>
                  <a:ext uri="{FF2B5EF4-FFF2-40B4-BE49-F238E27FC236}">
                    <a16:creationId xmlns:a16="http://schemas.microsoft.com/office/drawing/2014/main" id="{22B1D0C6-5107-4EC4-985B-5B4A1E19E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" y="1521"/>
                <a:ext cx="16" cy="6"/>
              </a:xfrm>
              <a:prstGeom prst="ellipse">
                <a:avLst/>
              </a:pr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62" name="Rectangle 273">
                <a:extLst>
                  <a:ext uri="{FF2B5EF4-FFF2-40B4-BE49-F238E27FC236}">
                    <a16:creationId xmlns:a16="http://schemas.microsoft.com/office/drawing/2014/main" id="{C375580A-05EE-42A8-A9EF-9D11DAD15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" y="1501"/>
                <a:ext cx="1" cy="22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63" name="Oval 274">
                <a:extLst>
                  <a:ext uri="{FF2B5EF4-FFF2-40B4-BE49-F238E27FC236}">
                    <a16:creationId xmlns:a16="http://schemas.microsoft.com/office/drawing/2014/main" id="{125350E2-6E1E-45CF-B655-8944E250B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" y="1531"/>
                <a:ext cx="31" cy="33"/>
              </a:xfrm>
              <a:prstGeom prst="ellipse">
                <a:avLst/>
              </a:prstGeom>
              <a:solidFill>
                <a:srgbClr val="FFF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64" name="Oval 275">
                <a:extLst>
                  <a:ext uri="{FF2B5EF4-FFF2-40B4-BE49-F238E27FC236}">
                    <a16:creationId xmlns:a16="http://schemas.microsoft.com/office/drawing/2014/main" id="{061CC14A-140B-4A93-930F-B232E0A1D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" y="1115"/>
                <a:ext cx="84" cy="84"/>
              </a:xfrm>
              <a:prstGeom prst="ellipse">
                <a:avLst/>
              </a:pr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65" name="Oval 276">
                <a:extLst>
                  <a:ext uri="{FF2B5EF4-FFF2-40B4-BE49-F238E27FC236}">
                    <a16:creationId xmlns:a16="http://schemas.microsoft.com/office/drawing/2014/main" id="{75C577B1-2A8B-4BD8-99DB-C230B8027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" y="1119"/>
                <a:ext cx="30" cy="11"/>
              </a:xfrm>
              <a:prstGeom prst="ellipse">
                <a:avLst/>
              </a:pr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66" name="Oval 277">
                <a:extLst>
                  <a:ext uri="{FF2B5EF4-FFF2-40B4-BE49-F238E27FC236}">
                    <a16:creationId xmlns:a16="http://schemas.microsoft.com/office/drawing/2014/main" id="{99AEDA3F-F74E-4260-897B-BFF011F0A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" y="1124"/>
                <a:ext cx="16" cy="5"/>
              </a:xfrm>
              <a:prstGeom prst="ellipse">
                <a:avLst/>
              </a:pr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67" name="Rectangle 278">
                <a:extLst>
                  <a:ext uri="{FF2B5EF4-FFF2-40B4-BE49-F238E27FC236}">
                    <a16:creationId xmlns:a16="http://schemas.microsoft.com/office/drawing/2014/main" id="{97D040EC-B751-42D2-B170-C833EF6AC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" y="1104"/>
                <a:ext cx="1" cy="21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68" name="Oval 279">
                <a:extLst>
                  <a:ext uri="{FF2B5EF4-FFF2-40B4-BE49-F238E27FC236}">
                    <a16:creationId xmlns:a16="http://schemas.microsoft.com/office/drawing/2014/main" id="{2935DC8A-43C5-4C4D-A953-C7FCDE02C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" y="1133"/>
                <a:ext cx="31" cy="34"/>
              </a:xfrm>
              <a:prstGeom prst="ellipse">
                <a:avLst/>
              </a:prstGeom>
              <a:solidFill>
                <a:srgbClr val="FFF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69" name="Oval 280">
                <a:extLst>
                  <a:ext uri="{FF2B5EF4-FFF2-40B4-BE49-F238E27FC236}">
                    <a16:creationId xmlns:a16="http://schemas.microsoft.com/office/drawing/2014/main" id="{E35DC629-65D5-418E-97AC-363D83BE0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" y="1538"/>
                <a:ext cx="85" cy="84"/>
              </a:xfrm>
              <a:prstGeom prst="ellipse">
                <a:avLst/>
              </a:pr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70" name="Oval 281">
                <a:extLst>
                  <a:ext uri="{FF2B5EF4-FFF2-40B4-BE49-F238E27FC236}">
                    <a16:creationId xmlns:a16="http://schemas.microsoft.com/office/drawing/2014/main" id="{423EE404-79AB-4023-9F4B-9BD025619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" y="1541"/>
                <a:ext cx="31" cy="11"/>
              </a:xfrm>
              <a:prstGeom prst="ellipse">
                <a:avLst/>
              </a:pr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71" name="Oval 282">
                <a:extLst>
                  <a:ext uri="{FF2B5EF4-FFF2-40B4-BE49-F238E27FC236}">
                    <a16:creationId xmlns:a16="http://schemas.microsoft.com/office/drawing/2014/main" id="{C7CA69E9-4548-4FF0-BD53-DCC5F4D9E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546"/>
                <a:ext cx="17" cy="5"/>
              </a:xfrm>
              <a:prstGeom prst="ellipse">
                <a:avLst/>
              </a:pr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Rectangle 283">
                <a:extLst>
                  <a:ext uri="{FF2B5EF4-FFF2-40B4-BE49-F238E27FC236}">
                    <a16:creationId xmlns:a16="http://schemas.microsoft.com/office/drawing/2014/main" id="{887C9233-D287-4578-B32B-F5AEA73F3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" y="1527"/>
                <a:ext cx="2" cy="22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73" name="Oval 284">
                <a:extLst>
                  <a:ext uri="{FF2B5EF4-FFF2-40B4-BE49-F238E27FC236}">
                    <a16:creationId xmlns:a16="http://schemas.microsoft.com/office/drawing/2014/main" id="{4F26B61D-3256-41B0-8598-909C2C808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" y="1556"/>
                <a:ext cx="30" cy="34"/>
              </a:xfrm>
              <a:prstGeom prst="ellipse">
                <a:avLst/>
              </a:prstGeom>
              <a:solidFill>
                <a:srgbClr val="FFF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Oval 285">
                <a:extLst>
                  <a:ext uri="{FF2B5EF4-FFF2-40B4-BE49-F238E27FC236}">
                    <a16:creationId xmlns:a16="http://schemas.microsoft.com/office/drawing/2014/main" id="{D4767679-B3DF-40E7-8B40-99ED1E2E6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" y="1614"/>
                <a:ext cx="84" cy="85"/>
              </a:xfrm>
              <a:prstGeom prst="ellipse">
                <a:avLst/>
              </a:pr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Oval 286">
                <a:extLst>
                  <a:ext uri="{FF2B5EF4-FFF2-40B4-BE49-F238E27FC236}">
                    <a16:creationId xmlns:a16="http://schemas.microsoft.com/office/drawing/2014/main" id="{2F863224-2A4F-4912-A3A2-47F086BA1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1618"/>
                <a:ext cx="29" cy="11"/>
              </a:xfrm>
              <a:prstGeom prst="ellipse">
                <a:avLst/>
              </a:pr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76" name="Oval 287">
                <a:extLst>
                  <a:ext uri="{FF2B5EF4-FFF2-40B4-BE49-F238E27FC236}">
                    <a16:creationId xmlns:a16="http://schemas.microsoft.com/office/drawing/2014/main" id="{0EA94131-5D8E-4BAB-BE96-CB8F93E01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" y="1623"/>
                <a:ext cx="17" cy="5"/>
              </a:xfrm>
              <a:prstGeom prst="ellipse">
                <a:avLst/>
              </a:pr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Rectangle 288">
                <a:extLst>
                  <a:ext uri="{FF2B5EF4-FFF2-40B4-BE49-F238E27FC236}">
                    <a16:creationId xmlns:a16="http://schemas.microsoft.com/office/drawing/2014/main" id="{9A8C4D92-DFB8-4E51-9181-9678E12EE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" y="1602"/>
                <a:ext cx="2" cy="23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78" name="Oval 289">
                <a:extLst>
                  <a:ext uri="{FF2B5EF4-FFF2-40B4-BE49-F238E27FC236}">
                    <a16:creationId xmlns:a16="http://schemas.microsoft.com/office/drawing/2014/main" id="{6F9F81B6-0D3C-41F7-8414-6DD191015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1632"/>
                <a:ext cx="31" cy="33"/>
              </a:xfrm>
              <a:prstGeom prst="ellipse">
                <a:avLst/>
              </a:prstGeom>
              <a:solidFill>
                <a:srgbClr val="FFF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Oval 290">
                <a:extLst>
                  <a:ext uri="{FF2B5EF4-FFF2-40B4-BE49-F238E27FC236}">
                    <a16:creationId xmlns:a16="http://schemas.microsoft.com/office/drawing/2014/main" id="{B234EF38-AAF0-4704-B21B-771EE86AD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" y="1799"/>
                <a:ext cx="85" cy="85"/>
              </a:xfrm>
              <a:prstGeom prst="ellipse">
                <a:avLst/>
              </a:pr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80" name="Oval 291">
                <a:extLst>
                  <a:ext uri="{FF2B5EF4-FFF2-40B4-BE49-F238E27FC236}">
                    <a16:creationId xmlns:a16="http://schemas.microsoft.com/office/drawing/2014/main" id="{B18B186C-5D80-47E0-946B-A3BBA1FAA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" y="1803"/>
                <a:ext cx="29" cy="11"/>
              </a:xfrm>
              <a:prstGeom prst="ellipse">
                <a:avLst/>
              </a:pr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81" name="Oval 292">
                <a:extLst>
                  <a:ext uri="{FF2B5EF4-FFF2-40B4-BE49-F238E27FC236}">
                    <a16:creationId xmlns:a16="http://schemas.microsoft.com/office/drawing/2014/main" id="{18124BD1-46AF-427A-AD6F-B16B8D7A7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" y="1808"/>
                <a:ext cx="17" cy="5"/>
              </a:xfrm>
              <a:prstGeom prst="ellipse">
                <a:avLst/>
              </a:pr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82" name="Rectangle 293">
                <a:extLst>
                  <a:ext uri="{FF2B5EF4-FFF2-40B4-BE49-F238E27FC236}">
                    <a16:creationId xmlns:a16="http://schemas.microsoft.com/office/drawing/2014/main" id="{F9380765-05E6-4DDD-8D05-6D9F22BD9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" y="1788"/>
                <a:ext cx="3" cy="21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83" name="Oval 294">
                <a:extLst>
                  <a:ext uri="{FF2B5EF4-FFF2-40B4-BE49-F238E27FC236}">
                    <a16:creationId xmlns:a16="http://schemas.microsoft.com/office/drawing/2014/main" id="{52945339-5070-4959-94E9-9D3951289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" y="1817"/>
                <a:ext cx="31" cy="34"/>
              </a:xfrm>
              <a:prstGeom prst="ellipse">
                <a:avLst/>
              </a:prstGeom>
              <a:solidFill>
                <a:srgbClr val="FFF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84" name="Oval 295">
                <a:extLst>
                  <a:ext uri="{FF2B5EF4-FFF2-40B4-BE49-F238E27FC236}">
                    <a16:creationId xmlns:a16="http://schemas.microsoft.com/office/drawing/2014/main" id="{53585300-9CDC-4FA2-947D-992F5DBC3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" y="1768"/>
                <a:ext cx="84" cy="84"/>
              </a:xfrm>
              <a:prstGeom prst="ellipse">
                <a:avLst/>
              </a:prstGeom>
              <a:solidFill>
                <a:srgbClr val="DD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85" name="Oval 296">
                <a:extLst>
                  <a:ext uri="{FF2B5EF4-FFF2-40B4-BE49-F238E27FC236}">
                    <a16:creationId xmlns:a16="http://schemas.microsoft.com/office/drawing/2014/main" id="{A8CA4D67-8C8B-4585-81CD-5E6978B5B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" y="1772"/>
                <a:ext cx="30" cy="10"/>
              </a:xfrm>
              <a:prstGeom prst="ellipse">
                <a:avLst/>
              </a:prstGeom>
              <a:solidFill>
                <a:srgbClr val="BA4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86" name="Oval 297">
                <a:extLst>
                  <a:ext uri="{FF2B5EF4-FFF2-40B4-BE49-F238E27FC236}">
                    <a16:creationId xmlns:a16="http://schemas.microsoft.com/office/drawing/2014/main" id="{9BF98AFF-EC83-4FA3-A62D-EE43F216A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1776"/>
                <a:ext cx="17" cy="5"/>
              </a:xfrm>
              <a:prstGeom prst="ellipse">
                <a:avLst/>
              </a:prstGeom>
              <a:solidFill>
                <a:srgbClr val="701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87" name="Rectangle 298">
                <a:extLst>
                  <a:ext uri="{FF2B5EF4-FFF2-40B4-BE49-F238E27FC236}">
                    <a16:creationId xmlns:a16="http://schemas.microsoft.com/office/drawing/2014/main" id="{A30E8A4E-906C-4792-9252-C3894E3BC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" y="1757"/>
                <a:ext cx="2" cy="22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88" name="Oval 299">
                <a:extLst>
                  <a:ext uri="{FF2B5EF4-FFF2-40B4-BE49-F238E27FC236}">
                    <a16:creationId xmlns:a16="http://schemas.microsoft.com/office/drawing/2014/main" id="{B7678D77-5213-40C0-8C26-AD3C51544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" y="1786"/>
                <a:ext cx="31" cy="34"/>
              </a:xfrm>
              <a:prstGeom prst="ellipse">
                <a:avLst/>
              </a:prstGeom>
              <a:solidFill>
                <a:srgbClr val="F47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89" name="Oval 300">
                <a:extLst>
                  <a:ext uri="{FF2B5EF4-FFF2-40B4-BE49-F238E27FC236}">
                    <a16:creationId xmlns:a16="http://schemas.microsoft.com/office/drawing/2014/main" id="{CEFD76B1-DE35-4935-915F-1E314D6B2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" y="1857"/>
                <a:ext cx="84" cy="85"/>
              </a:xfrm>
              <a:prstGeom prst="ellipse">
                <a:avLst/>
              </a:prstGeom>
              <a:solidFill>
                <a:srgbClr val="DD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90" name="Oval 301">
                <a:extLst>
                  <a:ext uri="{FF2B5EF4-FFF2-40B4-BE49-F238E27FC236}">
                    <a16:creationId xmlns:a16="http://schemas.microsoft.com/office/drawing/2014/main" id="{FEE92C0B-B2FE-4B6F-9532-803D4FEFB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" y="1861"/>
                <a:ext cx="30" cy="11"/>
              </a:xfrm>
              <a:prstGeom prst="ellipse">
                <a:avLst/>
              </a:prstGeom>
              <a:solidFill>
                <a:srgbClr val="BA4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91" name="Oval 302">
                <a:extLst>
                  <a:ext uri="{FF2B5EF4-FFF2-40B4-BE49-F238E27FC236}">
                    <a16:creationId xmlns:a16="http://schemas.microsoft.com/office/drawing/2014/main" id="{0B3EFD58-3ED7-4E14-8739-DEDE21F8E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" y="1866"/>
                <a:ext cx="16" cy="5"/>
              </a:xfrm>
              <a:prstGeom prst="ellipse">
                <a:avLst/>
              </a:prstGeom>
              <a:solidFill>
                <a:srgbClr val="701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92" name="Rectangle 303">
                <a:extLst>
                  <a:ext uri="{FF2B5EF4-FFF2-40B4-BE49-F238E27FC236}">
                    <a16:creationId xmlns:a16="http://schemas.microsoft.com/office/drawing/2014/main" id="{96F0093E-C68C-4FD6-A841-1900C1926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" y="1846"/>
                <a:ext cx="2" cy="21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93" name="Oval 304">
                <a:extLst>
                  <a:ext uri="{FF2B5EF4-FFF2-40B4-BE49-F238E27FC236}">
                    <a16:creationId xmlns:a16="http://schemas.microsoft.com/office/drawing/2014/main" id="{1CD323A5-48AD-4BDF-97FF-899A29485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" y="1875"/>
                <a:ext cx="31" cy="34"/>
              </a:xfrm>
              <a:prstGeom prst="ellipse">
                <a:avLst/>
              </a:prstGeom>
              <a:solidFill>
                <a:srgbClr val="F47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94" name="Oval 305">
                <a:extLst>
                  <a:ext uri="{FF2B5EF4-FFF2-40B4-BE49-F238E27FC236}">
                    <a16:creationId xmlns:a16="http://schemas.microsoft.com/office/drawing/2014/main" id="{35C2BBA0-817D-4AB5-A3B2-3BD2D1A87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" y="1164"/>
                <a:ext cx="84" cy="84"/>
              </a:xfrm>
              <a:prstGeom prst="ellipse">
                <a:avLst/>
              </a:prstGeom>
              <a:solidFill>
                <a:srgbClr val="DD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95" name="Oval 306">
                <a:extLst>
                  <a:ext uri="{FF2B5EF4-FFF2-40B4-BE49-F238E27FC236}">
                    <a16:creationId xmlns:a16="http://schemas.microsoft.com/office/drawing/2014/main" id="{85B5335D-2FA1-42C2-8876-E4934E9D3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" y="1167"/>
                <a:ext cx="30" cy="11"/>
              </a:xfrm>
              <a:prstGeom prst="ellipse">
                <a:avLst/>
              </a:prstGeom>
              <a:solidFill>
                <a:srgbClr val="BA4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96" name="Oval 307">
                <a:extLst>
                  <a:ext uri="{FF2B5EF4-FFF2-40B4-BE49-F238E27FC236}">
                    <a16:creationId xmlns:a16="http://schemas.microsoft.com/office/drawing/2014/main" id="{CE5F2F57-B6AA-4F06-93A5-3FD78CA8C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" y="1172"/>
                <a:ext cx="16" cy="5"/>
              </a:xfrm>
              <a:prstGeom prst="ellipse">
                <a:avLst/>
              </a:prstGeom>
              <a:solidFill>
                <a:srgbClr val="701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97" name="Rectangle 308">
                <a:extLst>
                  <a:ext uri="{FF2B5EF4-FFF2-40B4-BE49-F238E27FC236}">
                    <a16:creationId xmlns:a16="http://schemas.microsoft.com/office/drawing/2014/main" id="{FEAB9786-0D38-43E3-91D0-FF2A36FDE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1153"/>
                <a:ext cx="2" cy="21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98" name="Oval 309">
                <a:extLst>
                  <a:ext uri="{FF2B5EF4-FFF2-40B4-BE49-F238E27FC236}">
                    <a16:creationId xmlns:a16="http://schemas.microsoft.com/office/drawing/2014/main" id="{8942FA3A-9088-4EA8-A79E-F496EF9E4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" y="1182"/>
                <a:ext cx="31" cy="34"/>
              </a:xfrm>
              <a:prstGeom prst="ellipse">
                <a:avLst/>
              </a:prstGeom>
              <a:solidFill>
                <a:srgbClr val="F47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99" name="Oval 310">
                <a:extLst>
                  <a:ext uri="{FF2B5EF4-FFF2-40B4-BE49-F238E27FC236}">
                    <a16:creationId xmlns:a16="http://schemas.microsoft.com/office/drawing/2014/main" id="{DE7E6339-33BA-4330-BA73-6AD147C80D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" y="1306"/>
                <a:ext cx="84" cy="84"/>
              </a:xfrm>
              <a:prstGeom prst="ellipse">
                <a:avLst/>
              </a:prstGeom>
              <a:solidFill>
                <a:srgbClr val="DD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00" name="Oval 311">
                <a:extLst>
                  <a:ext uri="{FF2B5EF4-FFF2-40B4-BE49-F238E27FC236}">
                    <a16:creationId xmlns:a16="http://schemas.microsoft.com/office/drawing/2014/main" id="{8C3CE5E4-E71C-41F2-B06F-57F69FC66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" y="1309"/>
                <a:ext cx="30" cy="11"/>
              </a:xfrm>
              <a:prstGeom prst="ellipse">
                <a:avLst/>
              </a:prstGeom>
              <a:solidFill>
                <a:srgbClr val="BA4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01" name="Oval 312">
                <a:extLst>
                  <a:ext uri="{FF2B5EF4-FFF2-40B4-BE49-F238E27FC236}">
                    <a16:creationId xmlns:a16="http://schemas.microsoft.com/office/drawing/2014/main" id="{E5D5CC1F-C17E-4721-ABB6-9E4501517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" y="1314"/>
                <a:ext cx="16" cy="6"/>
              </a:xfrm>
              <a:prstGeom prst="ellipse">
                <a:avLst/>
              </a:prstGeom>
              <a:solidFill>
                <a:srgbClr val="701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02" name="Rectangle 313">
                <a:extLst>
                  <a:ext uri="{FF2B5EF4-FFF2-40B4-BE49-F238E27FC236}">
                    <a16:creationId xmlns:a16="http://schemas.microsoft.com/office/drawing/2014/main" id="{ACD70334-8B38-403F-820B-AFEF97B01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" y="1295"/>
                <a:ext cx="2" cy="21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03" name="Oval 314">
                <a:extLst>
                  <a:ext uri="{FF2B5EF4-FFF2-40B4-BE49-F238E27FC236}">
                    <a16:creationId xmlns:a16="http://schemas.microsoft.com/office/drawing/2014/main" id="{F3BE22D6-D3E4-4117-B8E4-E3916BD16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" y="1324"/>
                <a:ext cx="31" cy="34"/>
              </a:xfrm>
              <a:prstGeom prst="ellipse">
                <a:avLst/>
              </a:prstGeom>
              <a:solidFill>
                <a:srgbClr val="F47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04" name="Freeform 315">
                <a:extLst>
                  <a:ext uri="{FF2B5EF4-FFF2-40B4-BE49-F238E27FC236}">
                    <a16:creationId xmlns:a16="http://schemas.microsoft.com/office/drawing/2014/main" id="{33E28893-6104-436F-963B-D348D4F289FF}"/>
                  </a:ext>
                </a:extLst>
              </p:cNvPr>
              <p:cNvSpPr/>
              <p:nvPr/>
            </p:nvSpPr>
            <p:spPr bwMode="auto">
              <a:xfrm>
                <a:off x="253" y="1484"/>
                <a:ext cx="72" cy="72"/>
              </a:xfrm>
              <a:custGeom>
                <a:avLst/>
                <a:gdLst>
                  <a:gd name="T0" fmla="*/ 35 w 85"/>
                  <a:gd name="T1" fmla="*/ 4 h 85"/>
                  <a:gd name="T2" fmla="*/ 81 w 85"/>
                  <a:gd name="T3" fmla="*/ 35 h 85"/>
                  <a:gd name="T4" fmla="*/ 50 w 85"/>
                  <a:gd name="T5" fmla="*/ 81 h 85"/>
                  <a:gd name="T6" fmla="*/ 4 w 85"/>
                  <a:gd name="T7" fmla="*/ 50 h 85"/>
                  <a:gd name="T8" fmla="*/ 35 w 85"/>
                  <a:gd name="T9" fmla="*/ 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5">
                    <a:moveTo>
                      <a:pt x="35" y="4"/>
                    </a:moveTo>
                    <a:cubicBezTo>
                      <a:pt x="56" y="0"/>
                      <a:pt x="77" y="14"/>
                      <a:pt x="81" y="35"/>
                    </a:cubicBezTo>
                    <a:cubicBezTo>
                      <a:pt x="85" y="56"/>
                      <a:pt x="71" y="77"/>
                      <a:pt x="50" y="81"/>
                    </a:cubicBezTo>
                    <a:cubicBezTo>
                      <a:pt x="29" y="85"/>
                      <a:pt x="9" y="71"/>
                      <a:pt x="4" y="50"/>
                    </a:cubicBezTo>
                    <a:cubicBezTo>
                      <a:pt x="0" y="29"/>
                      <a:pt x="14" y="9"/>
                      <a:pt x="35" y="4"/>
                    </a:cubicBezTo>
                    <a:close/>
                  </a:path>
                </a:pathLst>
              </a:cu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05" name="Freeform 316">
                <a:extLst>
                  <a:ext uri="{FF2B5EF4-FFF2-40B4-BE49-F238E27FC236}">
                    <a16:creationId xmlns:a16="http://schemas.microsoft.com/office/drawing/2014/main" id="{DBB732B2-1E8D-4558-9FB6-6F2A365BD137}"/>
                  </a:ext>
                </a:extLst>
              </p:cNvPr>
              <p:cNvSpPr/>
              <p:nvPr/>
            </p:nvSpPr>
            <p:spPr bwMode="auto">
              <a:xfrm>
                <a:off x="271" y="1489"/>
                <a:ext cx="24" cy="11"/>
              </a:xfrm>
              <a:custGeom>
                <a:avLst/>
                <a:gdLst>
                  <a:gd name="T0" fmla="*/ 13 w 28"/>
                  <a:gd name="T1" fmla="*/ 2 h 13"/>
                  <a:gd name="T2" fmla="*/ 27 w 28"/>
                  <a:gd name="T3" fmla="*/ 4 h 13"/>
                  <a:gd name="T4" fmla="*/ 15 w 28"/>
                  <a:gd name="T5" fmla="*/ 12 h 13"/>
                  <a:gd name="T6" fmla="*/ 0 w 28"/>
                  <a:gd name="T7" fmla="*/ 10 h 13"/>
                  <a:gd name="T8" fmla="*/ 13 w 2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3">
                    <a:moveTo>
                      <a:pt x="13" y="2"/>
                    </a:moveTo>
                    <a:cubicBezTo>
                      <a:pt x="20" y="0"/>
                      <a:pt x="27" y="1"/>
                      <a:pt x="27" y="4"/>
                    </a:cubicBezTo>
                    <a:cubicBezTo>
                      <a:pt x="28" y="7"/>
                      <a:pt x="22" y="10"/>
                      <a:pt x="15" y="12"/>
                    </a:cubicBezTo>
                    <a:cubicBezTo>
                      <a:pt x="7" y="13"/>
                      <a:pt x="1" y="12"/>
                      <a:pt x="0" y="10"/>
                    </a:cubicBezTo>
                    <a:cubicBezTo>
                      <a:pt x="0" y="7"/>
                      <a:pt x="5" y="3"/>
                      <a:pt x="13" y="2"/>
                    </a:cubicBezTo>
                    <a:close/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06" name="Freeform 317">
                <a:extLst>
                  <a:ext uri="{FF2B5EF4-FFF2-40B4-BE49-F238E27FC236}">
                    <a16:creationId xmlns:a16="http://schemas.microsoft.com/office/drawing/2014/main" id="{5E22BB5F-7BBE-48DE-AE65-F790B42575F5}"/>
                  </a:ext>
                </a:extLst>
              </p:cNvPr>
              <p:cNvSpPr/>
              <p:nvPr/>
            </p:nvSpPr>
            <p:spPr bwMode="auto">
              <a:xfrm>
                <a:off x="277" y="1494"/>
                <a:ext cx="13" cy="5"/>
              </a:xfrm>
              <a:custGeom>
                <a:avLst/>
                <a:gdLst>
                  <a:gd name="T0" fmla="*/ 8 w 16"/>
                  <a:gd name="T1" fmla="*/ 0 h 6"/>
                  <a:gd name="T2" fmla="*/ 16 w 16"/>
                  <a:gd name="T3" fmla="*/ 1 h 6"/>
                  <a:gd name="T4" fmla="*/ 9 w 16"/>
                  <a:gd name="T5" fmla="*/ 5 h 6"/>
                  <a:gd name="T6" fmla="*/ 1 w 16"/>
                  <a:gd name="T7" fmla="*/ 4 h 6"/>
                  <a:gd name="T8" fmla="*/ 8 w 1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8" y="0"/>
                    </a:moveTo>
                    <a:cubicBezTo>
                      <a:pt x="12" y="0"/>
                      <a:pt x="15" y="0"/>
                      <a:pt x="16" y="1"/>
                    </a:cubicBezTo>
                    <a:cubicBezTo>
                      <a:pt x="16" y="2"/>
                      <a:pt x="13" y="4"/>
                      <a:pt x="9" y="5"/>
                    </a:cubicBezTo>
                    <a:cubicBezTo>
                      <a:pt x="4" y="6"/>
                      <a:pt x="1" y="5"/>
                      <a:pt x="1" y="4"/>
                    </a:cubicBezTo>
                    <a:cubicBezTo>
                      <a:pt x="0" y="3"/>
                      <a:pt x="4" y="1"/>
                      <a:pt x="8" y="0"/>
                    </a:cubicBezTo>
                    <a:close/>
                  </a:path>
                </a:pathLst>
              </a:cu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07" name="Freeform 318">
                <a:extLst>
                  <a:ext uri="{FF2B5EF4-FFF2-40B4-BE49-F238E27FC236}">
                    <a16:creationId xmlns:a16="http://schemas.microsoft.com/office/drawing/2014/main" id="{3A765461-CDD9-4880-87D3-F0225EE87E46}"/>
                  </a:ext>
                </a:extLst>
              </p:cNvPr>
              <p:cNvSpPr/>
              <p:nvPr/>
            </p:nvSpPr>
            <p:spPr bwMode="auto">
              <a:xfrm>
                <a:off x="280" y="1479"/>
                <a:ext cx="5" cy="17"/>
              </a:xfrm>
              <a:custGeom>
                <a:avLst/>
                <a:gdLst>
                  <a:gd name="T0" fmla="*/ 5 w 5"/>
                  <a:gd name="T1" fmla="*/ 17 h 17"/>
                  <a:gd name="T2" fmla="*/ 3 w 5"/>
                  <a:gd name="T3" fmla="*/ 17 h 17"/>
                  <a:gd name="T4" fmla="*/ 0 w 5"/>
                  <a:gd name="T5" fmla="*/ 1 h 17"/>
                  <a:gd name="T6" fmla="*/ 2 w 5"/>
                  <a:gd name="T7" fmla="*/ 0 h 17"/>
                  <a:gd name="T8" fmla="*/ 5 w 5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5" y="17"/>
                    </a:moveTo>
                    <a:lnTo>
                      <a:pt x="3" y="17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08" name="Freeform 319">
                <a:extLst>
                  <a:ext uri="{FF2B5EF4-FFF2-40B4-BE49-F238E27FC236}">
                    <a16:creationId xmlns:a16="http://schemas.microsoft.com/office/drawing/2014/main" id="{F1F2FB4B-C693-4043-B98E-ADD7CE4EEBE9}"/>
                  </a:ext>
                </a:extLst>
              </p:cNvPr>
              <p:cNvSpPr/>
              <p:nvPr/>
            </p:nvSpPr>
            <p:spPr bwMode="auto">
              <a:xfrm>
                <a:off x="288" y="1498"/>
                <a:ext cx="28" cy="28"/>
              </a:xfrm>
              <a:custGeom>
                <a:avLst/>
                <a:gdLst>
                  <a:gd name="T0" fmla="*/ 13 w 32"/>
                  <a:gd name="T1" fmla="*/ 1 h 33"/>
                  <a:gd name="T2" fmla="*/ 30 w 32"/>
                  <a:gd name="T3" fmla="*/ 14 h 33"/>
                  <a:gd name="T4" fmla="*/ 19 w 32"/>
                  <a:gd name="T5" fmla="*/ 32 h 33"/>
                  <a:gd name="T6" fmla="*/ 2 w 32"/>
                  <a:gd name="T7" fmla="*/ 19 h 33"/>
                  <a:gd name="T8" fmla="*/ 13 w 32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3">
                    <a:moveTo>
                      <a:pt x="13" y="1"/>
                    </a:moveTo>
                    <a:cubicBezTo>
                      <a:pt x="21" y="0"/>
                      <a:pt x="28" y="5"/>
                      <a:pt x="30" y="14"/>
                    </a:cubicBezTo>
                    <a:cubicBezTo>
                      <a:pt x="32" y="22"/>
                      <a:pt x="27" y="30"/>
                      <a:pt x="19" y="32"/>
                    </a:cubicBezTo>
                    <a:cubicBezTo>
                      <a:pt x="11" y="33"/>
                      <a:pt x="4" y="28"/>
                      <a:pt x="2" y="19"/>
                    </a:cubicBezTo>
                    <a:cubicBezTo>
                      <a:pt x="0" y="11"/>
                      <a:pt x="5" y="3"/>
                      <a:pt x="13" y="1"/>
                    </a:cubicBezTo>
                    <a:close/>
                  </a:path>
                </a:pathLst>
              </a:custGeom>
              <a:solidFill>
                <a:srgbClr val="FFF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09" name="Freeform 320">
                <a:extLst>
                  <a:ext uri="{FF2B5EF4-FFF2-40B4-BE49-F238E27FC236}">
                    <a16:creationId xmlns:a16="http://schemas.microsoft.com/office/drawing/2014/main" id="{9AECDEB8-BF87-48EF-8B2E-9C6F153AEFB0}"/>
                  </a:ext>
                </a:extLst>
              </p:cNvPr>
              <p:cNvSpPr/>
              <p:nvPr/>
            </p:nvSpPr>
            <p:spPr bwMode="auto">
              <a:xfrm>
                <a:off x="333" y="1975"/>
                <a:ext cx="72" cy="72"/>
              </a:xfrm>
              <a:custGeom>
                <a:avLst/>
                <a:gdLst>
                  <a:gd name="T0" fmla="*/ 34 w 85"/>
                  <a:gd name="T1" fmla="*/ 4 h 85"/>
                  <a:gd name="T2" fmla="*/ 80 w 85"/>
                  <a:gd name="T3" fmla="*/ 35 h 85"/>
                  <a:gd name="T4" fmla="*/ 50 w 85"/>
                  <a:gd name="T5" fmla="*/ 81 h 85"/>
                  <a:gd name="T6" fmla="*/ 4 w 85"/>
                  <a:gd name="T7" fmla="*/ 50 h 85"/>
                  <a:gd name="T8" fmla="*/ 34 w 85"/>
                  <a:gd name="T9" fmla="*/ 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5">
                    <a:moveTo>
                      <a:pt x="34" y="4"/>
                    </a:moveTo>
                    <a:cubicBezTo>
                      <a:pt x="56" y="0"/>
                      <a:pt x="76" y="14"/>
                      <a:pt x="80" y="35"/>
                    </a:cubicBezTo>
                    <a:cubicBezTo>
                      <a:pt x="85" y="56"/>
                      <a:pt x="71" y="77"/>
                      <a:pt x="50" y="81"/>
                    </a:cubicBezTo>
                    <a:cubicBezTo>
                      <a:pt x="29" y="85"/>
                      <a:pt x="8" y="71"/>
                      <a:pt x="4" y="50"/>
                    </a:cubicBezTo>
                    <a:cubicBezTo>
                      <a:pt x="0" y="29"/>
                      <a:pt x="13" y="9"/>
                      <a:pt x="34" y="4"/>
                    </a:cubicBezTo>
                    <a:close/>
                  </a:path>
                </a:pathLst>
              </a:cu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10" name="Freeform 321">
                <a:extLst>
                  <a:ext uri="{FF2B5EF4-FFF2-40B4-BE49-F238E27FC236}">
                    <a16:creationId xmlns:a16="http://schemas.microsoft.com/office/drawing/2014/main" id="{3BF11565-BC00-4E45-A924-CA73B314E04D}"/>
                  </a:ext>
                </a:extLst>
              </p:cNvPr>
              <p:cNvSpPr/>
              <p:nvPr/>
            </p:nvSpPr>
            <p:spPr bwMode="auto">
              <a:xfrm>
                <a:off x="351" y="1980"/>
                <a:ext cx="23" cy="11"/>
              </a:xfrm>
              <a:custGeom>
                <a:avLst/>
                <a:gdLst>
                  <a:gd name="T0" fmla="*/ 13 w 28"/>
                  <a:gd name="T1" fmla="*/ 2 h 13"/>
                  <a:gd name="T2" fmla="*/ 28 w 28"/>
                  <a:gd name="T3" fmla="*/ 4 h 13"/>
                  <a:gd name="T4" fmla="*/ 15 w 28"/>
                  <a:gd name="T5" fmla="*/ 12 h 13"/>
                  <a:gd name="T6" fmla="*/ 1 w 28"/>
                  <a:gd name="T7" fmla="*/ 9 h 13"/>
                  <a:gd name="T8" fmla="*/ 13 w 2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3">
                    <a:moveTo>
                      <a:pt x="13" y="2"/>
                    </a:moveTo>
                    <a:cubicBezTo>
                      <a:pt x="21" y="0"/>
                      <a:pt x="27" y="1"/>
                      <a:pt x="28" y="4"/>
                    </a:cubicBezTo>
                    <a:cubicBezTo>
                      <a:pt x="28" y="7"/>
                      <a:pt x="23" y="10"/>
                      <a:pt x="15" y="12"/>
                    </a:cubicBezTo>
                    <a:cubicBezTo>
                      <a:pt x="8" y="13"/>
                      <a:pt x="1" y="12"/>
                      <a:pt x="1" y="9"/>
                    </a:cubicBezTo>
                    <a:cubicBezTo>
                      <a:pt x="0" y="7"/>
                      <a:pt x="6" y="3"/>
                      <a:pt x="13" y="2"/>
                    </a:cubicBezTo>
                    <a:close/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11" name="Freeform 322">
                <a:extLst>
                  <a:ext uri="{FF2B5EF4-FFF2-40B4-BE49-F238E27FC236}">
                    <a16:creationId xmlns:a16="http://schemas.microsoft.com/office/drawing/2014/main" id="{0D59080D-4A72-416F-A42E-DD4B82A9C100}"/>
                  </a:ext>
                </a:extLst>
              </p:cNvPr>
              <p:cNvSpPr/>
              <p:nvPr/>
            </p:nvSpPr>
            <p:spPr bwMode="auto">
              <a:xfrm>
                <a:off x="357" y="1985"/>
                <a:ext cx="12" cy="5"/>
              </a:xfrm>
              <a:custGeom>
                <a:avLst/>
                <a:gdLst>
                  <a:gd name="T0" fmla="*/ 7 w 15"/>
                  <a:gd name="T1" fmla="*/ 0 h 6"/>
                  <a:gd name="T2" fmla="*/ 15 w 15"/>
                  <a:gd name="T3" fmla="*/ 1 h 6"/>
                  <a:gd name="T4" fmla="*/ 8 w 15"/>
                  <a:gd name="T5" fmla="*/ 5 h 6"/>
                  <a:gd name="T6" fmla="*/ 0 w 15"/>
                  <a:gd name="T7" fmla="*/ 4 h 6"/>
                  <a:gd name="T8" fmla="*/ 7 w 1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7" y="0"/>
                    </a:moveTo>
                    <a:cubicBezTo>
                      <a:pt x="11" y="0"/>
                      <a:pt x="15" y="0"/>
                      <a:pt x="15" y="1"/>
                    </a:cubicBezTo>
                    <a:cubicBezTo>
                      <a:pt x="15" y="2"/>
                      <a:pt x="12" y="4"/>
                      <a:pt x="8" y="5"/>
                    </a:cubicBezTo>
                    <a:cubicBezTo>
                      <a:pt x="4" y="6"/>
                      <a:pt x="0" y="5"/>
                      <a:pt x="0" y="4"/>
                    </a:cubicBezTo>
                    <a:cubicBezTo>
                      <a:pt x="0" y="3"/>
                      <a:pt x="3" y="1"/>
                      <a:pt x="7" y="0"/>
                    </a:cubicBezTo>
                    <a:close/>
                  </a:path>
                </a:pathLst>
              </a:cu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12" name="Freeform 323">
                <a:extLst>
                  <a:ext uri="{FF2B5EF4-FFF2-40B4-BE49-F238E27FC236}">
                    <a16:creationId xmlns:a16="http://schemas.microsoft.com/office/drawing/2014/main" id="{AF26CC79-262A-499C-B87D-409C11A0FB87}"/>
                  </a:ext>
                </a:extLst>
              </p:cNvPr>
              <p:cNvSpPr/>
              <p:nvPr/>
            </p:nvSpPr>
            <p:spPr bwMode="auto">
              <a:xfrm>
                <a:off x="359" y="1970"/>
                <a:ext cx="5" cy="17"/>
              </a:xfrm>
              <a:custGeom>
                <a:avLst/>
                <a:gdLst>
                  <a:gd name="T0" fmla="*/ 5 w 5"/>
                  <a:gd name="T1" fmla="*/ 17 h 17"/>
                  <a:gd name="T2" fmla="*/ 3 w 5"/>
                  <a:gd name="T3" fmla="*/ 17 h 17"/>
                  <a:gd name="T4" fmla="*/ 0 w 5"/>
                  <a:gd name="T5" fmla="*/ 0 h 17"/>
                  <a:gd name="T6" fmla="*/ 2 w 5"/>
                  <a:gd name="T7" fmla="*/ 0 h 17"/>
                  <a:gd name="T8" fmla="*/ 5 w 5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5" y="17"/>
                    </a:moveTo>
                    <a:lnTo>
                      <a:pt x="3" y="1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13" name="Freeform 324">
                <a:extLst>
                  <a:ext uri="{FF2B5EF4-FFF2-40B4-BE49-F238E27FC236}">
                    <a16:creationId xmlns:a16="http://schemas.microsoft.com/office/drawing/2014/main" id="{FC95E453-B264-49D2-B5BE-C93F9A356BE0}"/>
                  </a:ext>
                </a:extLst>
              </p:cNvPr>
              <p:cNvSpPr/>
              <p:nvPr/>
            </p:nvSpPr>
            <p:spPr bwMode="auto">
              <a:xfrm>
                <a:off x="368" y="1988"/>
                <a:ext cx="27" cy="28"/>
              </a:xfrm>
              <a:custGeom>
                <a:avLst/>
                <a:gdLst>
                  <a:gd name="T0" fmla="*/ 13 w 31"/>
                  <a:gd name="T1" fmla="*/ 1 h 33"/>
                  <a:gd name="T2" fmla="*/ 29 w 31"/>
                  <a:gd name="T3" fmla="*/ 14 h 33"/>
                  <a:gd name="T4" fmla="*/ 19 w 31"/>
                  <a:gd name="T5" fmla="*/ 32 h 33"/>
                  <a:gd name="T6" fmla="*/ 2 w 31"/>
                  <a:gd name="T7" fmla="*/ 19 h 33"/>
                  <a:gd name="T8" fmla="*/ 13 w 31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3">
                    <a:moveTo>
                      <a:pt x="13" y="1"/>
                    </a:moveTo>
                    <a:cubicBezTo>
                      <a:pt x="20" y="0"/>
                      <a:pt x="28" y="5"/>
                      <a:pt x="29" y="14"/>
                    </a:cubicBezTo>
                    <a:cubicBezTo>
                      <a:pt x="31" y="22"/>
                      <a:pt x="26" y="30"/>
                      <a:pt x="19" y="32"/>
                    </a:cubicBezTo>
                    <a:cubicBezTo>
                      <a:pt x="11" y="33"/>
                      <a:pt x="3" y="28"/>
                      <a:pt x="2" y="19"/>
                    </a:cubicBezTo>
                    <a:cubicBezTo>
                      <a:pt x="0" y="11"/>
                      <a:pt x="5" y="3"/>
                      <a:pt x="13" y="1"/>
                    </a:cubicBezTo>
                    <a:close/>
                  </a:path>
                </a:pathLst>
              </a:custGeom>
              <a:solidFill>
                <a:srgbClr val="FFF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14" name="Freeform 325">
                <a:extLst>
                  <a:ext uri="{FF2B5EF4-FFF2-40B4-BE49-F238E27FC236}">
                    <a16:creationId xmlns:a16="http://schemas.microsoft.com/office/drawing/2014/main" id="{55E79488-BB0E-4450-81BE-21E63593D328}"/>
                  </a:ext>
                </a:extLst>
              </p:cNvPr>
              <p:cNvSpPr/>
              <p:nvPr/>
            </p:nvSpPr>
            <p:spPr bwMode="auto">
              <a:xfrm>
                <a:off x="58" y="1995"/>
                <a:ext cx="72" cy="73"/>
              </a:xfrm>
              <a:custGeom>
                <a:avLst/>
                <a:gdLst>
                  <a:gd name="T0" fmla="*/ 34 w 85"/>
                  <a:gd name="T1" fmla="*/ 5 h 85"/>
                  <a:gd name="T2" fmla="*/ 80 w 85"/>
                  <a:gd name="T3" fmla="*/ 35 h 85"/>
                  <a:gd name="T4" fmla="*/ 50 w 85"/>
                  <a:gd name="T5" fmla="*/ 81 h 85"/>
                  <a:gd name="T6" fmla="*/ 4 w 85"/>
                  <a:gd name="T7" fmla="*/ 51 h 85"/>
                  <a:gd name="T8" fmla="*/ 34 w 85"/>
                  <a:gd name="T9" fmla="*/ 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5">
                    <a:moveTo>
                      <a:pt x="34" y="5"/>
                    </a:moveTo>
                    <a:cubicBezTo>
                      <a:pt x="55" y="0"/>
                      <a:pt x="76" y="14"/>
                      <a:pt x="80" y="35"/>
                    </a:cubicBezTo>
                    <a:cubicBezTo>
                      <a:pt x="85" y="56"/>
                      <a:pt x="71" y="77"/>
                      <a:pt x="50" y="81"/>
                    </a:cubicBezTo>
                    <a:cubicBezTo>
                      <a:pt x="29" y="85"/>
                      <a:pt x="8" y="72"/>
                      <a:pt x="4" y="51"/>
                    </a:cubicBezTo>
                    <a:cubicBezTo>
                      <a:pt x="0" y="29"/>
                      <a:pt x="13" y="9"/>
                      <a:pt x="34" y="5"/>
                    </a:cubicBezTo>
                    <a:close/>
                  </a:path>
                </a:pathLst>
              </a:cu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15" name="Freeform 326">
                <a:extLst>
                  <a:ext uri="{FF2B5EF4-FFF2-40B4-BE49-F238E27FC236}">
                    <a16:creationId xmlns:a16="http://schemas.microsoft.com/office/drawing/2014/main" id="{36E1ADE0-8727-4D67-8903-4C2135D9C000}"/>
                  </a:ext>
                </a:extLst>
              </p:cNvPr>
              <p:cNvSpPr/>
              <p:nvPr/>
            </p:nvSpPr>
            <p:spPr bwMode="auto">
              <a:xfrm>
                <a:off x="76" y="2001"/>
                <a:ext cx="24" cy="11"/>
              </a:xfrm>
              <a:custGeom>
                <a:avLst/>
                <a:gdLst>
                  <a:gd name="T0" fmla="*/ 13 w 28"/>
                  <a:gd name="T1" fmla="*/ 1 h 13"/>
                  <a:gd name="T2" fmla="*/ 28 w 28"/>
                  <a:gd name="T3" fmla="*/ 3 h 13"/>
                  <a:gd name="T4" fmla="*/ 15 w 28"/>
                  <a:gd name="T5" fmla="*/ 11 h 13"/>
                  <a:gd name="T6" fmla="*/ 1 w 28"/>
                  <a:gd name="T7" fmla="*/ 9 h 13"/>
                  <a:gd name="T8" fmla="*/ 13 w 2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3">
                    <a:moveTo>
                      <a:pt x="13" y="1"/>
                    </a:moveTo>
                    <a:cubicBezTo>
                      <a:pt x="21" y="0"/>
                      <a:pt x="27" y="1"/>
                      <a:pt x="28" y="3"/>
                    </a:cubicBezTo>
                    <a:cubicBezTo>
                      <a:pt x="28" y="6"/>
                      <a:pt x="23" y="10"/>
                      <a:pt x="15" y="11"/>
                    </a:cubicBezTo>
                    <a:cubicBezTo>
                      <a:pt x="8" y="13"/>
                      <a:pt x="1" y="12"/>
                      <a:pt x="1" y="9"/>
                    </a:cubicBezTo>
                    <a:cubicBezTo>
                      <a:pt x="0" y="6"/>
                      <a:pt x="6" y="3"/>
                      <a:pt x="13" y="1"/>
                    </a:cubicBezTo>
                    <a:close/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16" name="Freeform 327">
                <a:extLst>
                  <a:ext uri="{FF2B5EF4-FFF2-40B4-BE49-F238E27FC236}">
                    <a16:creationId xmlns:a16="http://schemas.microsoft.com/office/drawing/2014/main" id="{E5451783-163B-4536-A8A0-9EBCCDE8D6E6}"/>
                  </a:ext>
                </a:extLst>
              </p:cNvPr>
              <p:cNvSpPr/>
              <p:nvPr/>
            </p:nvSpPr>
            <p:spPr bwMode="auto">
              <a:xfrm>
                <a:off x="82" y="2005"/>
                <a:ext cx="12" cy="6"/>
              </a:xfrm>
              <a:custGeom>
                <a:avLst/>
                <a:gdLst>
                  <a:gd name="T0" fmla="*/ 7 w 15"/>
                  <a:gd name="T1" fmla="*/ 1 h 6"/>
                  <a:gd name="T2" fmla="*/ 15 w 15"/>
                  <a:gd name="T3" fmla="*/ 1 h 6"/>
                  <a:gd name="T4" fmla="*/ 8 w 15"/>
                  <a:gd name="T5" fmla="*/ 5 h 6"/>
                  <a:gd name="T6" fmla="*/ 0 w 15"/>
                  <a:gd name="T7" fmla="*/ 5 h 6"/>
                  <a:gd name="T8" fmla="*/ 7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7" y="1"/>
                    </a:moveTo>
                    <a:cubicBezTo>
                      <a:pt x="11" y="0"/>
                      <a:pt x="15" y="0"/>
                      <a:pt x="15" y="1"/>
                    </a:cubicBezTo>
                    <a:cubicBezTo>
                      <a:pt x="15" y="3"/>
                      <a:pt x="12" y="4"/>
                      <a:pt x="8" y="5"/>
                    </a:cubicBezTo>
                    <a:cubicBezTo>
                      <a:pt x="4" y="6"/>
                      <a:pt x="0" y="6"/>
                      <a:pt x="0" y="5"/>
                    </a:cubicBezTo>
                    <a:cubicBezTo>
                      <a:pt x="0" y="3"/>
                      <a:pt x="3" y="2"/>
                      <a:pt x="7" y="1"/>
                    </a:cubicBezTo>
                    <a:close/>
                  </a:path>
                </a:pathLst>
              </a:cu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17" name="Freeform 328">
                <a:extLst>
                  <a:ext uri="{FF2B5EF4-FFF2-40B4-BE49-F238E27FC236}">
                    <a16:creationId xmlns:a16="http://schemas.microsoft.com/office/drawing/2014/main" id="{09FD43FC-8855-4F66-A759-E25C73E6B0E0}"/>
                  </a:ext>
                </a:extLst>
              </p:cNvPr>
              <p:cNvSpPr/>
              <p:nvPr/>
            </p:nvSpPr>
            <p:spPr bwMode="auto">
              <a:xfrm>
                <a:off x="84" y="1990"/>
                <a:ext cx="5" cy="17"/>
              </a:xfrm>
              <a:custGeom>
                <a:avLst/>
                <a:gdLst>
                  <a:gd name="T0" fmla="*/ 5 w 5"/>
                  <a:gd name="T1" fmla="*/ 17 h 17"/>
                  <a:gd name="T2" fmla="*/ 4 w 5"/>
                  <a:gd name="T3" fmla="*/ 17 h 17"/>
                  <a:gd name="T4" fmla="*/ 0 w 5"/>
                  <a:gd name="T5" fmla="*/ 1 h 17"/>
                  <a:gd name="T6" fmla="*/ 2 w 5"/>
                  <a:gd name="T7" fmla="*/ 0 h 17"/>
                  <a:gd name="T8" fmla="*/ 5 w 5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5" y="17"/>
                    </a:moveTo>
                    <a:lnTo>
                      <a:pt x="4" y="17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18" name="Freeform 329">
                <a:extLst>
                  <a:ext uri="{FF2B5EF4-FFF2-40B4-BE49-F238E27FC236}">
                    <a16:creationId xmlns:a16="http://schemas.microsoft.com/office/drawing/2014/main" id="{65C3C904-FFD6-440C-883C-43E6DF5AFE11}"/>
                  </a:ext>
                </a:extLst>
              </p:cNvPr>
              <p:cNvSpPr/>
              <p:nvPr/>
            </p:nvSpPr>
            <p:spPr bwMode="auto">
              <a:xfrm>
                <a:off x="94" y="2009"/>
                <a:ext cx="26" cy="29"/>
              </a:xfrm>
              <a:custGeom>
                <a:avLst/>
                <a:gdLst>
                  <a:gd name="T0" fmla="*/ 13 w 31"/>
                  <a:gd name="T1" fmla="*/ 2 h 34"/>
                  <a:gd name="T2" fmla="*/ 29 w 31"/>
                  <a:gd name="T3" fmla="*/ 14 h 34"/>
                  <a:gd name="T4" fmla="*/ 19 w 31"/>
                  <a:gd name="T5" fmla="*/ 32 h 34"/>
                  <a:gd name="T6" fmla="*/ 2 w 31"/>
                  <a:gd name="T7" fmla="*/ 20 h 34"/>
                  <a:gd name="T8" fmla="*/ 13 w 31"/>
                  <a:gd name="T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4">
                    <a:moveTo>
                      <a:pt x="13" y="2"/>
                    </a:moveTo>
                    <a:cubicBezTo>
                      <a:pt x="20" y="0"/>
                      <a:pt x="28" y="6"/>
                      <a:pt x="29" y="14"/>
                    </a:cubicBezTo>
                    <a:cubicBezTo>
                      <a:pt x="31" y="23"/>
                      <a:pt x="26" y="31"/>
                      <a:pt x="19" y="32"/>
                    </a:cubicBezTo>
                    <a:cubicBezTo>
                      <a:pt x="11" y="34"/>
                      <a:pt x="3" y="28"/>
                      <a:pt x="2" y="20"/>
                    </a:cubicBezTo>
                    <a:cubicBezTo>
                      <a:pt x="0" y="11"/>
                      <a:pt x="5" y="3"/>
                      <a:pt x="13" y="2"/>
                    </a:cubicBezTo>
                    <a:close/>
                  </a:path>
                </a:pathLst>
              </a:custGeom>
              <a:solidFill>
                <a:srgbClr val="FFF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19" name="Freeform 330">
                <a:extLst>
                  <a:ext uri="{FF2B5EF4-FFF2-40B4-BE49-F238E27FC236}">
                    <a16:creationId xmlns:a16="http://schemas.microsoft.com/office/drawing/2014/main" id="{AE69EF97-35DC-4B00-BCEB-FB510782BD68}"/>
                  </a:ext>
                </a:extLst>
              </p:cNvPr>
              <p:cNvSpPr/>
              <p:nvPr/>
            </p:nvSpPr>
            <p:spPr bwMode="auto">
              <a:xfrm>
                <a:off x="617" y="1711"/>
                <a:ext cx="72" cy="73"/>
              </a:xfrm>
              <a:custGeom>
                <a:avLst/>
                <a:gdLst>
                  <a:gd name="T0" fmla="*/ 35 w 85"/>
                  <a:gd name="T1" fmla="*/ 4 h 85"/>
                  <a:gd name="T2" fmla="*/ 80 w 85"/>
                  <a:gd name="T3" fmla="*/ 35 h 85"/>
                  <a:gd name="T4" fmla="*/ 50 w 85"/>
                  <a:gd name="T5" fmla="*/ 81 h 85"/>
                  <a:gd name="T6" fmla="*/ 4 w 85"/>
                  <a:gd name="T7" fmla="*/ 50 h 85"/>
                  <a:gd name="T8" fmla="*/ 35 w 85"/>
                  <a:gd name="T9" fmla="*/ 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5">
                    <a:moveTo>
                      <a:pt x="35" y="4"/>
                    </a:moveTo>
                    <a:cubicBezTo>
                      <a:pt x="56" y="0"/>
                      <a:pt x="76" y="14"/>
                      <a:pt x="80" y="35"/>
                    </a:cubicBezTo>
                    <a:cubicBezTo>
                      <a:pt x="85" y="56"/>
                      <a:pt x="71" y="77"/>
                      <a:pt x="50" y="81"/>
                    </a:cubicBezTo>
                    <a:cubicBezTo>
                      <a:pt x="29" y="85"/>
                      <a:pt x="8" y="71"/>
                      <a:pt x="4" y="50"/>
                    </a:cubicBezTo>
                    <a:cubicBezTo>
                      <a:pt x="0" y="29"/>
                      <a:pt x="13" y="9"/>
                      <a:pt x="35" y="4"/>
                    </a:cubicBezTo>
                    <a:close/>
                  </a:path>
                </a:pathLst>
              </a:cu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0" name="Freeform 331">
                <a:extLst>
                  <a:ext uri="{FF2B5EF4-FFF2-40B4-BE49-F238E27FC236}">
                    <a16:creationId xmlns:a16="http://schemas.microsoft.com/office/drawing/2014/main" id="{1639ED4C-D4C8-49B6-B432-3279C0F62F9B}"/>
                  </a:ext>
                </a:extLst>
              </p:cNvPr>
              <p:cNvSpPr/>
              <p:nvPr/>
            </p:nvSpPr>
            <p:spPr bwMode="auto">
              <a:xfrm>
                <a:off x="635" y="1717"/>
                <a:ext cx="24" cy="11"/>
              </a:xfrm>
              <a:custGeom>
                <a:avLst/>
                <a:gdLst>
                  <a:gd name="T0" fmla="*/ 13 w 29"/>
                  <a:gd name="T1" fmla="*/ 2 h 13"/>
                  <a:gd name="T2" fmla="*/ 28 w 29"/>
                  <a:gd name="T3" fmla="*/ 4 h 13"/>
                  <a:gd name="T4" fmla="*/ 15 w 29"/>
                  <a:gd name="T5" fmla="*/ 12 h 13"/>
                  <a:gd name="T6" fmla="*/ 1 w 29"/>
                  <a:gd name="T7" fmla="*/ 9 h 13"/>
                  <a:gd name="T8" fmla="*/ 13 w 29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">
                    <a:moveTo>
                      <a:pt x="13" y="2"/>
                    </a:moveTo>
                    <a:cubicBezTo>
                      <a:pt x="21" y="0"/>
                      <a:pt x="28" y="1"/>
                      <a:pt x="28" y="4"/>
                    </a:cubicBezTo>
                    <a:cubicBezTo>
                      <a:pt x="29" y="7"/>
                      <a:pt x="23" y="10"/>
                      <a:pt x="15" y="12"/>
                    </a:cubicBezTo>
                    <a:cubicBezTo>
                      <a:pt x="8" y="13"/>
                      <a:pt x="1" y="12"/>
                      <a:pt x="1" y="9"/>
                    </a:cubicBezTo>
                    <a:cubicBezTo>
                      <a:pt x="0" y="7"/>
                      <a:pt x="6" y="3"/>
                      <a:pt x="13" y="2"/>
                    </a:cubicBezTo>
                    <a:close/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1" name="Freeform 332">
                <a:extLst>
                  <a:ext uri="{FF2B5EF4-FFF2-40B4-BE49-F238E27FC236}">
                    <a16:creationId xmlns:a16="http://schemas.microsoft.com/office/drawing/2014/main" id="{680828E8-3B1F-46B0-AC47-75063F4A4827}"/>
                  </a:ext>
                </a:extLst>
              </p:cNvPr>
              <p:cNvSpPr/>
              <p:nvPr/>
            </p:nvSpPr>
            <p:spPr bwMode="auto">
              <a:xfrm>
                <a:off x="641" y="1722"/>
                <a:ext cx="13" cy="5"/>
              </a:xfrm>
              <a:custGeom>
                <a:avLst/>
                <a:gdLst>
                  <a:gd name="T0" fmla="*/ 7 w 16"/>
                  <a:gd name="T1" fmla="*/ 0 h 6"/>
                  <a:gd name="T2" fmla="*/ 15 w 16"/>
                  <a:gd name="T3" fmla="*/ 1 h 6"/>
                  <a:gd name="T4" fmla="*/ 8 w 16"/>
                  <a:gd name="T5" fmla="*/ 5 h 6"/>
                  <a:gd name="T6" fmla="*/ 0 w 16"/>
                  <a:gd name="T7" fmla="*/ 4 h 6"/>
                  <a:gd name="T8" fmla="*/ 7 w 1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2" y="0"/>
                      <a:pt x="15" y="0"/>
                      <a:pt x="15" y="1"/>
                    </a:cubicBezTo>
                    <a:cubicBezTo>
                      <a:pt x="16" y="2"/>
                      <a:pt x="13" y="4"/>
                      <a:pt x="8" y="5"/>
                    </a:cubicBezTo>
                    <a:cubicBezTo>
                      <a:pt x="4" y="6"/>
                      <a:pt x="1" y="5"/>
                      <a:pt x="0" y="4"/>
                    </a:cubicBezTo>
                    <a:cubicBezTo>
                      <a:pt x="0" y="3"/>
                      <a:pt x="3" y="1"/>
                      <a:pt x="7" y="0"/>
                    </a:cubicBezTo>
                    <a:close/>
                  </a:path>
                </a:pathLst>
              </a:cu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2" name="Freeform 333">
                <a:extLst>
                  <a:ext uri="{FF2B5EF4-FFF2-40B4-BE49-F238E27FC236}">
                    <a16:creationId xmlns:a16="http://schemas.microsoft.com/office/drawing/2014/main" id="{6AC031F7-D686-4314-AF53-3662CB2E8236}"/>
                  </a:ext>
                </a:extLst>
              </p:cNvPr>
              <p:cNvSpPr/>
              <p:nvPr/>
            </p:nvSpPr>
            <p:spPr bwMode="auto">
              <a:xfrm>
                <a:off x="643" y="1706"/>
                <a:ext cx="5" cy="17"/>
              </a:xfrm>
              <a:custGeom>
                <a:avLst/>
                <a:gdLst>
                  <a:gd name="T0" fmla="*/ 5 w 5"/>
                  <a:gd name="T1" fmla="*/ 17 h 17"/>
                  <a:gd name="T2" fmla="*/ 4 w 5"/>
                  <a:gd name="T3" fmla="*/ 17 h 17"/>
                  <a:gd name="T4" fmla="*/ 0 w 5"/>
                  <a:gd name="T5" fmla="*/ 1 h 17"/>
                  <a:gd name="T6" fmla="*/ 2 w 5"/>
                  <a:gd name="T7" fmla="*/ 0 h 17"/>
                  <a:gd name="T8" fmla="*/ 5 w 5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5" y="17"/>
                    </a:moveTo>
                    <a:lnTo>
                      <a:pt x="4" y="17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3" name="Freeform 334">
                <a:extLst>
                  <a:ext uri="{FF2B5EF4-FFF2-40B4-BE49-F238E27FC236}">
                    <a16:creationId xmlns:a16="http://schemas.microsoft.com/office/drawing/2014/main" id="{35DAE5D6-16A1-47F9-A044-AB6929CC3E0C}"/>
                  </a:ext>
                </a:extLst>
              </p:cNvPr>
              <p:cNvSpPr/>
              <p:nvPr/>
            </p:nvSpPr>
            <p:spPr bwMode="auto">
              <a:xfrm>
                <a:off x="653" y="1725"/>
                <a:ext cx="26" cy="28"/>
              </a:xfrm>
              <a:custGeom>
                <a:avLst/>
                <a:gdLst>
                  <a:gd name="T0" fmla="*/ 13 w 31"/>
                  <a:gd name="T1" fmla="*/ 1 h 33"/>
                  <a:gd name="T2" fmla="*/ 30 w 31"/>
                  <a:gd name="T3" fmla="*/ 14 h 33"/>
                  <a:gd name="T4" fmla="*/ 19 w 31"/>
                  <a:gd name="T5" fmla="*/ 32 h 33"/>
                  <a:gd name="T6" fmla="*/ 2 w 31"/>
                  <a:gd name="T7" fmla="*/ 19 h 33"/>
                  <a:gd name="T8" fmla="*/ 13 w 31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3">
                    <a:moveTo>
                      <a:pt x="13" y="1"/>
                    </a:moveTo>
                    <a:cubicBezTo>
                      <a:pt x="20" y="0"/>
                      <a:pt x="28" y="5"/>
                      <a:pt x="30" y="14"/>
                    </a:cubicBezTo>
                    <a:cubicBezTo>
                      <a:pt x="31" y="22"/>
                      <a:pt x="27" y="30"/>
                      <a:pt x="19" y="32"/>
                    </a:cubicBezTo>
                    <a:cubicBezTo>
                      <a:pt x="11" y="33"/>
                      <a:pt x="4" y="28"/>
                      <a:pt x="2" y="19"/>
                    </a:cubicBezTo>
                    <a:cubicBezTo>
                      <a:pt x="0" y="11"/>
                      <a:pt x="5" y="3"/>
                      <a:pt x="13" y="1"/>
                    </a:cubicBezTo>
                    <a:close/>
                  </a:path>
                </a:pathLst>
              </a:custGeom>
              <a:solidFill>
                <a:srgbClr val="FFF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4" name="Freeform 335">
                <a:extLst>
                  <a:ext uri="{FF2B5EF4-FFF2-40B4-BE49-F238E27FC236}">
                    <a16:creationId xmlns:a16="http://schemas.microsoft.com/office/drawing/2014/main" id="{87442F12-57C0-4294-B886-0A564056ECE7}"/>
                  </a:ext>
                </a:extLst>
              </p:cNvPr>
              <p:cNvSpPr/>
              <p:nvPr/>
            </p:nvSpPr>
            <p:spPr bwMode="auto">
              <a:xfrm>
                <a:off x="391" y="1156"/>
                <a:ext cx="72" cy="72"/>
              </a:xfrm>
              <a:custGeom>
                <a:avLst/>
                <a:gdLst>
                  <a:gd name="T0" fmla="*/ 35 w 85"/>
                  <a:gd name="T1" fmla="*/ 4 h 85"/>
                  <a:gd name="T2" fmla="*/ 81 w 85"/>
                  <a:gd name="T3" fmla="*/ 35 h 85"/>
                  <a:gd name="T4" fmla="*/ 50 w 85"/>
                  <a:gd name="T5" fmla="*/ 80 h 85"/>
                  <a:gd name="T6" fmla="*/ 5 w 85"/>
                  <a:gd name="T7" fmla="*/ 50 h 85"/>
                  <a:gd name="T8" fmla="*/ 35 w 85"/>
                  <a:gd name="T9" fmla="*/ 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5">
                    <a:moveTo>
                      <a:pt x="35" y="4"/>
                    </a:moveTo>
                    <a:cubicBezTo>
                      <a:pt x="56" y="0"/>
                      <a:pt x="77" y="13"/>
                      <a:pt x="81" y="35"/>
                    </a:cubicBezTo>
                    <a:cubicBezTo>
                      <a:pt x="85" y="56"/>
                      <a:pt x="72" y="76"/>
                      <a:pt x="50" y="80"/>
                    </a:cubicBezTo>
                    <a:cubicBezTo>
                      <a:pt x="29" y="85"/>
                      <a:pt x="9" y="71"/>
                      <a:pt x="5" y="50"/>
                    </a:cubicBezTo>
                    <a:cubicBezTo>
                      <a:pt x="0" y="29"/>
                      <a:pt x="14" y="8"/>
                      <a:pt x="35" y="4"/>
                    </a:cubicBezTo>
                    <a:close/>
                  </a:path>
                </a:pathLst>
              </a:cu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5" name="Freeform 336">
                <a:extLst>
                  <a:ext uri="{FF2B5EF4-FFF2-40B4-BE49-F238E27FC236}">
                    <a16:creationId xmlns:a16="http://schemas.microsoft.com/office/drawing/2014/main" id="{1CC5B352-241B-4686-8A82-DB05FFB71BFE}"/>
                  </a:ext>
                </a:extLst>
              </p:cNvPr>
              <p:cNvSpPr/>
              <p:nvPr/>
            </p:nvSpPr>
            <p:spPr bwMode="auto">
              <a:xfrm>
                <a:off x="409" y="1161"/>
                <a:ext cx="24" cy="11"/>
              </a:xfrm>
              <a:custGeom>
                <a:avLst/>
                <a:gdLst>
                  <a:gd name="T0" fmla="*/ 13 w 28"/>
                  <a:gd name="T1" fmla="*/ 1 h 13"/>
                  <a:gd name="T2" fmla="*/ 28 w 28"/>
                  <a:gd name="T3" fmla="*/ 4 h 13"/>
                  <a:gd name="T4" fmla="*/ 15 w 28"/>
                  <a:gd name="T5" fmla="*/ 11 h 13"/>
                  <a:gd name="T6" fmla="*/ 0 w 28"/>
                  <a:gd name="T7" fmla="*/ 9 h 13"/>
                  <a:gd name="T8" fmla="*/ 13 w 2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3">
                    <a:moveTo>
                      <a:pt x="13" y="1"/>
                    </a:moveTo>
                    <a:cubicBezTo>
                      <a:pt x="21" y="0"/>
                      <a:pt x="27" y="1"/>
                      <a:pt x="28" y="4"/>
                    </a:cubicBezTo>
                    <a:cubicBezTo>
                      <a:pt x="28" y="6"/>
                      <a:pt x="23" y="10"/>
                      <a:pt x="15" y="11"/>
                    </a:cubicBezTo>
                    <a:cubicBezTo>
                      <a:pt x="7" y="13"/>
                      <a:pt x="1" y="12"/>
                      <a:pt x="0" y="9"/>
                    </a:cubicBezTo>
                    <a:cubicBezTo>
                      <a:pt x="0" y="6"/>
                      <a:pt x="5" y="3"/>
                      <a:pt x="13" y="1"/>
                    </a:cubicBezTo>
                    <a:close/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6" name="Freeform 337">
                <a:extLst>
                  <a:ext uri="{FF2B5EF4-FFF2-40B4-BE49-F238E27FC236}">
                    <a16:creationId xmlns:a16="http://schemas.microsoft.com/office/drawing/2014/main" id="{F0B7AE6F-0174-43C9-BEB8-E05ECD41BABC}"/>
                  </a:ext>
                </a:extLst>
              </p:cNvPr>
              <p:cNvSpPr/>
              <p:nvPr/>
            </p:nvSpPr>
            <p:spPr bwMode="auto">
              <a:xfrm>
                <a:off x="415" y="1165"/>
                <a:ext cx="13" cy="5"/>
              </a:xfrm>
              <a:custGeom>
                <a:avLst/>
                <a:gdLst>
                  <a:gd name="T0" fmla="*/ 7 w 15"/>
                  <a:gd name="T1" fmla="*/ 1 h 6"/>
                  <a:gd name="T2" fmla="*/ 15 w 15"/>
                  <a:gd name="T3" fmla="*/ 2 h 6"/>
                  <a:gd name="T4" fmla="*/ 8 w 15"/>
                  <a:gd name="T5" fmla="*/ 6 h 6"/>
                  <a:gd name="T6" fmla="*/ 0 w 15"/>
                  <a:gd name="T7" fmla="*/ 5 h 6"/>
                  <a:gd name="T8" fmla="*/ 7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7" y="1"/>
                    </a:moveTo>
                    <a:cubicBezTo>
                      <a:pt x="11" y="0"/>
                      <a:pt x="15" y="1"/>
                      <a:pt x="15" y="2"/>
                    </a:cubicBezTo>
                    <a:cubicBezTo>
                      <a:pt x="15" y="3"/>
                      <a:pt x="12" y="5"/>
                      <a:pt x="8" y="6"/>
                    </a:cubicBezTo>
                    <a:cubicBezTo>
                      <a:pt x="4" y="6"/>
                      <a:pt x="0" y="6"/>
                      <a:pt x="0" y="5"/>
                    </a:cubicBezTo>
                    <a:cubicBezTo>
                      <a:pt x="0" y="4"/>
                      <a:pt x="3" y="2"/>
                      <a:pt x="7" y="1"/>
                    </a:cubicBezTo>
                    <a:close/>
                  </a:path>
                </a:pathLst>
              </a:cu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7" name="Freeform 338">
                <a:extLst>
                  <a:ext uri="{FF2B5EF4-FFF2-40B4-BE49-F238E27FC236}">
                    <a16:creationId xmlns:a16="http://schemas.microsoft.com/office/drawing/2014/main" id="{BC6520E0-22B4-41DA-8082-37D4A9A8ECD8}"/>
                  </a:ext>
                </a:extLst>
              </p:cNvPr>
              <p:cNvSpPr/>
              <p:nvPr/>
            </p:nvSpPr>
            <p:spPr bwMode="auto">
              <a:xfrm>
                <a:off x="418" y="1151"/>
                <a:ext cx="5" cy="17"/>
              </a:xfrm>
              <a:custGeom>
                <a:avLst/>
                <a:gdLst>
                  <a:gd name="T0" fmla="*/ 5 w 5"/>
                  <a:gd name="T1" fmla="*/ 16 h 17"/>
                  <a:gd name="T2" fmla="*/ 3 w 5"/>
                  <a:gd name="T3" fmla="*/ 17 h 17"/>
                  <a:gd name="T4" fmla="*/ 0 w 5"/>
                  <a:gd name="T5" fmla="*/ 0 h 17"/>
                  <a:gd name="T6" fmla="*/ 1 w 5"/>
                  <a:gd name="T7" fmla="*/ 0 h 17"/>
                  <a:gd name="T8" fmla="*/ 5 w 5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5" y="16"/>
                    </a:moveTo>
                    <a:lnTo>
                      <a:pt x="3" y="1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8" name="Freeform 339">
                <a:extLst>
                  <a:ext uri="{FF2B5EF4-FFF2-40B4-BE49-F238E27FC236}">
                    <a16:creationId xmlns:a16="http://schemas.microsoft.com/office/drawing/2014/main" id="{4EC018FC-AE1A-4A25-994F-A71600313BEA}"/>
                  </a:ext>
                </a:extLst>
              </p:cNvPr>
              <p:cNvSpPr/>
              <p:nvPr/>
            </p:nvSpPr>
            <p:spPr bwMode="auto">
              <a:xfrm>
                <a:off x="427" y="1169"/>
                <a:ext cx="27" cy="29"/>
              </a:xfrm>
              <a:custGeom>
                <a:avLst/>
                <a:gdLst>
                  <a:gd name="T0" fmla="*/ 12 w 31"/>
                  <a:gd name="T1" fmla="*/ 2 h 34"/>
                  <a:gd name="T2" fmla="*/ 29 w 31"/>
                  <a:gd name="T3" fmla="*/ 14 h 34"/>
                  <a:gd name="T4" fmla="*/ 18 w 31"/>
                  <a:gd name="T5" fmla="*/ 33 h 34"/>
                  <a:gd name="T6" fmla="*/ 1 w 31"/>
                  <a:gd name="T7" fmla="*/ 20 h 34"/>
                  <a:gd name="T8" fmla="*/ 12 w 31"/>
                  <a:gd name="T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4">
                    <a:moveTo>
                      <a:pt x="12" y="2"/>
                    </a:moveTo>
                    <a:cubicBezTo>
                      <a:pt x="20" y="0"/>
                      <a:pt x="27" y="6"/>
                      <a:pt x="29" y="14"/>
                    </a:cubicBezTo>
                    <a:cubicBezTo>
                      <a:pt x="31" y="23"/>
                      <a:pt x="26" y="31"/>
                      <a:pt x="18" y="33"/>
                    </a:cubicBezTo>
                    <a:cubicBezTo>
                      <a:pt x="11" y="34"/>
                      <a:pt x="3" y="29"/>
                      <a:pt x="1" y="20"/>
                    </a:cubicBezTo>
                    <a:cubicBezTo>
                      <a:pt x="0" y="12"/>
                      <a:pt x="5" y="3"/>
                      <a:pt x="12" y="2"/>
                    </a:cubicBezTo>
                    <a:close/>
                  </a:path>
                </a:pathLst>
              </a:custGeom>
              <a:solidFill>
                <a:srgbClr val="FFF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9" name="Freeform 340">
                <a:extLst>
                  <a:ext uri="{FF2B5EF4-FFF2-40B4-BE49-F238E27FC236}">
                    <a16:creationId xmlns:a16="http://schemas.microsoft.com/office/drawing/2014/main" id="{95BD601F-0509-4326-8233-842D2D540758}"/>
                  </a:ext>
                </a:extLst>
              </p:cNvPr>
              <p:cNvSpPr/>
              <p:nvPr/>
            </p:nvSpPr>
            <p:spPr bwMode="auto">
              <a:xfrm>
                <a:off x="173" y="1354"/>
                <a:ext cx="72" cy="72"/>
              </a:xfrm>
              <a:custGeom>
                <a:avLst/>
                <a:gdLst>
                  <a:gd name="T0" fmla="*/ 34 w 85"/>
                  <a:gd name="T1" fmla="*/ 5 h 85"/>
                  <a:gd name="T2" fmla="*/ 80 w 85"/>
                  <a:gd name="T3" fmla="*/ 35 h 85"/>
                  <a:gd name="T4" fmla="*/ 50 w 85"/>
                  <a:gd name="T5" fmla="*/ 81 h 85"/>
                  <a:gd name="T6" fmla="*/ 4 w 85"/>
                  <a:gd name="T7" fmla="*/ 51 h 85"/>
                  <a:gd name="T8" fmla="*/ 34 w 85"/>
                  <a:gd name="T9" fmla="*/ 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5">
                    <a:moveTo>
                      <a:pt x="34" y="5"/>
                    </a:moveTo>
                    <a:cubicBezTo>
                      <a:pt x="56" y="0"/>
                      <a:pt x="76" y="14"/>
                      <a:pt x="80" y="35"/>
                    </a:cubicBezTo>
                    <a:cubicBezTo>
                      <a:pt x="85" y="56"/>
                      <a:pt x="71" y="77"/>
                      <a:pt x="50" y="81"/>
                    </a:cubicBezTo>
                    <a:cubicBezTo>
                      <a:pt x="29" y="85"/>
                      <a:pt x="8" y="72"/>
                      <a:pt x="4" y="51"/>
                    </a:cubicBezTo>
                    <a:cubicBezTo>
                      <a:pt x="0" y="29"/>
                      <a:pt x="13" y="9"/>
                      <a:pt x="34" y="5"/>
                    </a:cubicBezTo>
                    <a:close/>
                  </a:path>
                </a:pathLst>
              </a:cu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30" name="Freeform 341">
                <a:extLst>
                  <a:ext uri="{FF2B5EF4-FFF2-40B4-BE49-F238E27FC236}">
                    <a16:creationId xmlns:a16="http://schemas.microsoft.com/office/drawing/2014/main" id="{ED991AA9-0FCD-4C81-9F76-1EB2EF95A8F4}"/>
                  </a:ext>
                </a:extLst>
              </p:cNvPr>
              <p:cNvSpPr/>
              <p:nvPr/>
            </p:nvSpPr>
            <p:spPr bwMode="auto">
              <a:xfrm>
                <a:off x="191" y="1360"/>
                <a:ext cx="24" cy="11"/>
              </a:xfrm>
              <a:custGeom>
                <a:avLst/>
                <a:gdLst>
                  <a:gd name="T0" fmla="*/ 13 w 29"/>
                  <a:gd name="T1" fmla="*/ 1 h 13"/>
                  <a:gd name="T2" fmla="*/ 28 w 29"/>
                  <a:gd name="T3" fmla="*/ 3 h 13"/>
                  <a:gd name="T4" fmla="*/ 15 w 29"/>
                  <a:gd name="T5" fmla="*/ 11 h 13"/>
                  <a:gd name="T6" fmla="*/ 1 w 29"/>
                  <a:gd name="T7" fmla="*/ 9 h 13"/>
                  <a:gd name="T8" fmla="*/ 13 w 29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">
                    <a:moveTo>
                      <a:pt x="13" y="1"/>
                    </a:moveTo>
                    <a:cubicBezTo>
                      <a:pt x="21" y="0"/>
                      <a:pt x="27" y="1"/>
                      <a:pt x="28" y="3"/>
                    </a:cubicBezTo>
                    <a:cubicBezTo>
                      <a:pt x="29" y="6"/>
                      <a:pt x="23" y="10"/>
                      <a:pt x="15" y="11"/>
                    </a:cubicBezTo>
                    <a:cubicBezTo>
                      <a:pt x="8" y="13"/>
                      <a:pt x="1" y="12"/>
                      <a:pt x="1" y="9"/>
                    </a:cubicBezTo>
                    <a:cubicBezTo>
                      <a:pt x="0" y="6"/>
                      <a:pt x="6" y="3"/>
                      <a:pt x="13" y="1"/>
                    </a:cubicBezTo>
                    <a:close/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31" name="Freeform 342">
                <a:extLst>
                  <a:ext uri="{FF2B5EF4-FFF2-40B4-BE49-F238E27FC236}">
                    <a16:creationId xmlns:a16="http://schemas.microsoft.com/office/drawing/2014/main" id="{65390DA4-95EA-4415-9E24-EF5C774C1F8C}"/>
                  </a:ext>
                </a:extLst>
              </p:cNvPr>
              <p:cNvSpPr/>
              <p:nvPr/>
            </p:nvSpPr>
            <p:spPr bwMode="auto">
              <a:xfrm>
                <a:off x="197" y="1364"/>
                <a:ext cx="13" cy="5"/>
              </a:xfrm>
              <a:custGeom>
                <a:avLst/>
                <a:gdLst>
                  <a:gd name="T0" fmla="*/ 7 w 16"/>
                  <a:gd name="T1" fmla="*/ 1 h 6"/>
                  <a:gd name="T2" fmla="*/ 15 w 16"/>
                  <a:gd name="T3" fmla="*/ 1 h 6"/>
                  <a:gd name="T4" fmla="*/ 8 w 16"/>
                  <a:gd name="T5" fmla="*/ 5 h 6"/>
                  <a:gd name="T6" fmla="*/ 0 w 16"/>
                  <a:gd name="T7" fmla="*/ 4 h 6"/>
                  <a:gd name="T8" fmla="*/ 7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7" y="1"/>
                    </a:moveTo>
                    <a:cubicBezTo>
                      <a:pt x="11" y="0"/>
                      <a:pt x="15" y="0"/>
                      <a:pt x="15" y="1"/>
                    </a:cubicBezTo>
                    <a:cubicBezTo>
                      <a:pt x="16" y="3"/>
                      <a:pt x="12" y="4"/>
                      <a:pt x="8" y="5"/>
                    </a:cubicBezTo>
                    <a:cubicBezTo>
                      <a:pt x="4" y="6"/>
                      <a:pt x="0" y="6"/>
                      <a:pt x="0" y="4"/>
                    </a:cubicBezTo>
                    <a:cubicBezTo>
                      <a:pt x="0" y="3"/>
                      <a:pt x="3" y="2"/>
                      <a:pt x="7" y="1"/>
                    </a:cubicBezTo>
                    <a:close/>
                  </a:path>
                </a:pathLst>
              </a:cu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32" name="Freeform 343">
                <a:extLst>
                  <a:ext uri="{FF2B5EF4-FFF2-40B4-BE49-F238E27FC236}">
                    <a16:creationId xmlns:a16="http://schemas.microsoft.com/office/drawing/2014/main" id="{57219966-54EC-4206-A645-49870A2B42AB}"/>
                  </a:ext>
                </a:extLst>
              </p:cNvPr>
              <p:cNvSpPr/>
              <p:nvPr/>
            </p:nvSpPr>
            <p:spPr bwMode="auto">
              <a:xfrm>
                <a:off x="199" y="1349"/>
                <a:ext cx="5" cy="17"/>
              </a:xfrm>
              <a:custGeom>
                <a:avLst/>
                <a:gdLst>
                  <a:gd name="T0" fmla="*/ 5 w 5"/>
                  <a:gd name="T1" fmla="*/ 17 h 17"/>
                  <a:gd name="T2" fmla="*/ 4 w 5"/>
                  <a:gd name="T3" fmla="*/ 17 h 17"/>
                  <a:gd name="T4" fmla="*/ 0 w 5"/>
                  <a:gd name="T5" fmla="*/ 0 h 17"/>
                  <a:gd name="T6" fmla="*/ 2 w 5"/>
                  <a:gd name="T7" fmla="*/ 0 h 17"/>
                  <a:gd name="T8" fmla="*/ 5 w 5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5" y="17"/>
                    </a:moveTo>
                    <a:lnTo>
                      <a:pt x="4" y="1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33" name="Freeform 344">
                <a:extLst>
                  <a:ext uri="{FF2B5EF4-FFF2-40B4-BE49-F238E27FC236}">
                    <a16:creationId xmlns:a16="http://schemas.microsoft.com/office/drawing/2014/main" id="{F616C870-4BE4-4C19-8519-4D2ADCC52E5D}"/>
                  </a:ext>
                </a:extLst>
              </p:cNvPr>
              <p:cNvSpPr/>
              <p:nvPr/>
            </p:nvSpPr>
            <p:spPr bwMode="auto">
              <a:xfrm>
                <a:off x="208" y="1367"/>
                <a:ext cx="27" cy="29"/>
              </a:xfrm>
              <a:custGeom>
                <a:avLst/>
                <a:gdLst>
                  <a:gd name="T0" fmla="*/ 13 w 31"/>
                  <a:gd name="T1" fmla="*/ 2 h 34"/>
                  <a:gd name="T2" fmla="*/ 29 w 31"/>
                  <a:gd name="T3" fmla="*/ 14 h 34"/>
                  <a:gd name="T4" fmla="*/ 19 w 31"/>
                  <a:gd name="T5" fmla="*/ 32 h 34"/>
                  <a:gd name="T6" fmla="*/ 2 w 31"/>
                  <a:gd name="T7" fmla="*/ 20 h 34"/>
                  <a:gd name="T8" fmla="*/ 13 w 31"/>
                  <a:gd name="T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4">
                    <a:moveTo>
                      <a:pt x="13" y="2"/>
                    </a:moveTo>
                    <a:cubicBezTo>
                      <a:pt x="20" y="0"/>
                      <a:pt x="28" y="6"/>
                      <a:pt x="29" y="14"/>
                    </a:cubicBezTo>
                    <a:cubicBezTo>
                      <a:pt x="31" y="23"/>
                      <a:pt x="26" y="31"/>
                      <a:pt x="19" y="32"/>
                    </a:cubicBezTo>
                    <a:cubicBezTo>
                      <a:pt x="11" y="34"/>
                      <a:pt x="3" y="28"/>
                      <a:pt x="2" y="20"/>
                    </a:cubicBezTo>
                    <a:cubicBezTo>
                      <a:pt x="0" y="11"/>
                      <a:pt x="5" y="3"/>
                      <a:pt x="13" y="2"/>
                    </a:cubicBezTo>
                    <a:close/>
                  </a:path>
                </a:pathLst>
              </a:custGeom>
              <a:solidFill>
                <a:srgbClr val="FFF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34" name="Freeform 345">
                <a:extLst>
                  <a:ext uri="{FF2B5EF4-FFF2-40B4-BE49-F238E27FC236}">
                    <a16:creationId xmlns:a16="http://schemas.microsoft.com/office/drawing/2014/main" id="{F2A0492E-A9AE-4AC6-851D-2D30B4ABA870}"/>
                  </a:ext>
                </a:extLst>
              </p:cNvPr>
              <p:cNvSpPr/>
              <p:nvPr/>
            </p:nvSpPr>
            <p:spPr bwMode="auto">
              <a:xfrm>
                <a:off x="9" y="1692"/>
                <a:ext cx="73" cy="72"/>
              </a:xfrm>
              <a:custGeom>
                <a:avLst/>
                <a:gdLst>
                  <a:gd name="T0" fmla="*/ 34 w 85"/>
                  <a:gd name="T1" fmla="*/ 4 h 85"/>
                  <a:gd name="T2" fmla="*/ 80 w 85"/>
                  <a:gd name="T3" fmla="*/ 35 h 85"/>
                  <a:gd name="T4" fmla="*/ 50 w 85"/>
                  <a:gd name="T5" fmla="*/ 81 h 85"/>
                  <a:gd name="T6" fmla="*/ 4 w 85"/>
                  <a:gd name="T7" fmla="*/ 50 h 85"/>
                  <a:gd name="T8" fmla="*/ 34 w 85"/>
                  <a:gd name="T9" fmla="*/ 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5">
                    <a:moveTo>
                      <a:pt x="34" y="4"/>
                    </a:moveTo>
                    <a:cubicBezTo>
                      <a:pt x="56" y="0"/>
                      <a:pt x="76" y="14"/>
                      <a:pt x="80" y="35"/>
                    </a:cubicBezTo>
                    <a:cubicBezTo>
                      <a:pt x="85" y="56"/>
                      <a:pt x="71" y="77"/>
                      <a:pt x="50" y="81"/>
                    </a:cubicBezTo>
                    <a:cubicBezTo>
                      <a:pt x="29" y="85"/>
                      <a:pt x="8" y="71"/>
                      <a:pt x="4" y="50"/>
                    </a:cubicBezTo>
                    <a:cubicBezTo>
                      <a:pt x="0" y="29"/>
                      <a:pt x="13" y="9"/>
                      <a:pt x="34" y="4"/>
                    </a:cubicBezTo>
                    <a:close/>
                  </a:path>
                </a:pathLst>
              </a:cu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35" name="Freeform 346">
                <a:extLst>
                  <a:ext uri="{FF2B5EF4-FFF2-40B4-BE49-F238E27FC236}">
                    <a16:creationId xmlns:a16="http://schemas.microsoft.com/office/drawing/2014/main" id="{B706EB73-A856-4450-95AA-32A39A8B7E53}"/>
                  </a:ext>
                </a:extLst>
              </p:cNvPr>
              <p:cNvSpPr/>
              <p:nvPr/>
            </p:nvSpPr>
            <p:spPr bwMode="auto">
              <a:xfrm>
                <a:off x="27" y="1697"/>
                <a:ext cx="25" cy="11"/>
              </a:xfrm>
              <a:custGeom>
                <a:avLst/>
                <a:gdLst>
                  <a:gd name="T0" fmla="*/ 13 w 29"/>
                  <a:gd name="T1" fmla="*/ 2 h 13"/>
                  <a:gd name="T2" fmla="*/ 28 w 29"/>
                  <a:gd name="T3" fmla="*/ 4 h 13"/>
                  <a:gd name="T4" fmla="*/ 15 w 29"/>
                  <a:gd name="T5" fmla="*/ 12 h 13"/>
                  <a:gd name="T6" fmla="*/ 1 w 29"/>
                  <a:gd name="T7" fmla="*/ 10 h 13"/>
                  <a:gd name="T8" fmla="*/ 13 w 29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">
                    <a:moveTo>
                      <a:pt x="13" y="2"/>
                    </a:moveTo>
                    <a:cubicBezTo>
                      <a:pt x="21" y="0"/>
                      <a:pt x="27" y="1"/>
                      <a:pt x="28" y="4"/>
                    </a:cubicBezTo>
                    <a:cubicBezTo>
                      <a:pt x="29" y="7"/>
                      <a:pt x="23" y="10"/>
                      <a:pt x="15" y="12"/>
                    </a:cubicBezTo>
                    <a:cubicBezTo>
                      <a:pt x="8" y="13"/>
                      <a:pt x="1" y="12"/>
                      <a:pt x="1" y="10"/>
                    </a:cubicBezTo>
                    <a:cubicBezTo>
                      <a:pt x="0" y="7"/>
                      <a:pt x="6" y="3"/>
                      <a:pt x="13" y="2"/>
                    </a:cubicBezTo>
                    <a:close/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36" name="Freeform 347">
                <a:extLst>
                  <a:ext uri="{FF2B5EF4-FFF2-40B4-BE49-F238E27FC236}">
                    <a16:creationId xmlns:a16="http://schemas.microsoft.com/office/drawing/2014/main" id="{6439D40C-BB69-429A-85E3-B4A5D4D71C7A}"/>
                  </a:ext>
                </a:extLst>
              </p:cNvPr>
              <p:cNvSpPr/>
              <p:nvPr/>
            </p:nvSpPr>
            <p:spPr bwMode="auto">
              <a:xfrm>
                <a:off x="33" y="1702"/>
                <a:ext cx="14" cy="5"/>
              </a:xfrm>
              <a:custGeom>
                <a:avLst/>
                <a:gdLst>
                  <a:gd name="T0" fmla="*/ 7 w 16"/>
                  <a:gd name="T1" fmla="*/ 0 h 6"/>
                  <a:gd name="T2" fmla="*/ 15 w 16"/>
                  <a:gd name="T3" fmla="*/ 1 h 6"/>
                  <a:gd name="T4" fmla="*/ 8 w 16"/>
                  <a:gd name="T5" fmla="*/ 5 h 6"/>
                  <a:gd name="T6" fmla="*/ 0 w 16"/>
                  <a:gd name="T7" fmla="*/ 4 h 6"/>
                  <a:gd name="T8" fmla="*/ 7 w 1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1" y="0"/>
                      <a:pt x="15" y="0"/>
                      <a:pt x="15" y="1"/>
                    </a:cubicBezTo>
                    <a:cubicBezTo>
                      <a:pt x="16" y="2"/>
                      <a:pt x="12" y="4"/>
                      <a:pt x="8" y="5"/>
                    </a:cubicBezTo>
                    <a:cubicBezTo>
                      <a:pt x="4" y="6"/>
                      <a:pt x="1" y="6"/>
                      <a:pt x="0" y="4"/>
                    </a:cubicBezTo>
                    <a:cubicBezTo>
                      <a:pt x="0" y="3"/>
                      <a:pt x="3" y="1"/>
                      <a:pt x="7" y="0"/>
                    </a:cubicBezTo>
                    <a:close/>
                  </a:path>
                </a:pathLst>
              </a:cu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37" name="Freeform 348">
                <a:extLst>
                  <a:ext uri="{FF2B5EF4-FFF2-40B4-BE49-F238E27FC236}">
                    <a16:creationId xmlns:a16="http://schemas.microsoft.com/office/drawing/2014/main" id="{ACE6A4AE-1EB9-4993-AA66-CFAB4F8E0C99}"/>
                  </a:ext>
                </a:extLst>
              </p:cNvPr>
              <p:cNvSpPr/>
              <p:nvPr/>
            </p:nvSpPr>
            <p:spPr bwMode="auto">
              <a:xfrm>
                <a:off x="36" y="1687"/>
                <a:ext cx="5" cy="17"/>
              </a:xfrm>
              <a:custGeom>
                <a:avLst/>
                <a:gdLst>
                  <a:gd name="T0" fmla="*/ 5 w 5"/>
                  <a:gd name="T1" fmla="*/ 17 h 17"/>
                  <a:gd name="T2" fmla="*/ 3 w 5"/>
                  <a:gd name="T3" fmla="*/ 17 h 17"/>
                  <a:gd name="T4" fmla="*/ 0 w 5"/>
                  <a:gd name="T5" fmla="*/ 1 h 17"/>
                  <a:gd name="T6" fmla="*/ 1 w 5"/>
                  <a:gd name="T7" fmla="*/ 0 h 17"/>
                  <a:gd name="T8" fmla="*/ 5 w 5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5" y="17"/>
                    </a:moveTo>
                    <a:lnTo>
                      <a:pt x="3" y="17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38" name="Freeform 349">
                <a:extLst>
                  <a:ext uri="{FF2B5EF4-FFF2-40B4-BE49-F238E27FC236}">
                    <a16:creationId xmlns:a16="http://schemas.microsoft.com/office/drawing/2014/main" id="{29B93E80-30A5-46DB-961F-AF75015BC7F6}"/>
                  </a:ext>
                </a:extLst>
              </p:cNvPr>
              <p:cNvSpPr/>
              <p:nvPr/>
            </p:nvSpPr>
            <p:spPr bwMode="auto">
              <a:xfrm>
                <a:off x="45" y="1706"/>
                <a:ext cx="27" cy="28"/>
              </a:xfrm>
              <a:custGeom>
                <a:avLst/>
                <a:gdLst>
                  <a:gd name="T0" fmla="*/ 13 w 31"/>
                  <a:gd name="T1" fmla="*/ 1 h 34"/>
                  <a:gd name="T2" fmla="*/ 30 w 31"/>
                  <a:gd name="T3" fmla="*/ 14 h 34"/>
                  <a:gd name="T4" fmla="*/ 19 w 31"/>
                  <a:gd name="T5" fmla="*/ 32 h 34"/>
                  <a:gd name="T6" fmla="*/ 2 w 31"/>
                  <a:gd name="T7" fmla="*/ 20 h 34"/>
                  <a:gd name="T8" fmla="*/ 13 w 31"/>
                  <a:gd name="T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4">
                    <a:moveTo>
                      <a:pt x="13" y="1"/>
                    </a:moveTo>
                    <a:cubicBezTo>
                      <a:pt x="20" y="0"/>
                      <a:pt x="28" y="5"/>
                      <a:pt x="30" y="14"/>
                    </a:cubicBezTo>
                    <a:cubicBezTo>
                      <a:pt x="31" y="22"/>
                      <a:pt x="26" y="31"/>
                      <a:pt x="19" y="32"/>
                    </a:cubicBezTo>
                    <a:cubicBezTo>
                      <a:pt x="11" y="34"/>
                      <a:pt x="4" y="28"/>
                      <a:pt x="2" y="20"/>
                    </a:cubicBezTo>
                    <a:cubicBezTo>
                      <a:pt x="0" y="11"/>
                      <a:pt x="5" y="3"/>
                      <a:pt x="13" y="1"/>
                    </a:cubicBezTo>
                    <a:close/>
                  </a:path>
                </a:pathLst>
              </a:custGeom>
              <a:solidFill>
                <a:srgbClr val="FFF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39" name="Freeform 350">
                <a:extLst>
                  <a:ext uri="{FF2B5EF4-FFF2-40B4-BE49-F238E27FC236}">
                    <a16:creationId xmlns:a16="http://schemas.microsoft.com/office/drawing/2014/main" id="{AE9F9816-8508-49C8-9DFC-FA20EEBAE574}"/>
                  </a:ext>
                </a:extLst>
              </p:cNvPr>
              <p:cNvSpPr/>
              <p:nvPr/>
            </p:nvSpPr>
            <p:spPr bwMode="auto">
              <a:xfrm>
                <a:off x="347" y="1840"/>
                <a:ext cx="72" cy="73"/>
              </a:xfrm>
              <a:custGeom>
                <a:avLst/>
                <a:gdLst>
                  <a:gd name="T0" fmla="*/ 35 w 85"/>
                  <a:gd name="T1" fmla="*/ 4 h 85"/>
                  <a:gd name="T2" fmla="*/ 80 w 85"/>
                  <a:gd name="T3" fmla="*/ 35 h 85"/>
                  <a:gd name="T4" fmla="*/ 50 w 85"/>
                  <a:gd name="T5" fmla="*/ 81 h 85"/>
                  <a:gd name="T6" fmla="*/ 4 w 85"/>
                  <a:gd name="T7" fmla="*/ 50 h 85"/>
                  <a:gd name="T8" fmla="*/ 35 w 85"/>
                  <a:gd name="T9" fmla="*/ 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5">
                    <a:moveTo>
                      <a:pt x="35" y="4"/>
                    </a:moveTo>
                    <a:cubicBezTo>
                      <a:pt x="56" y="0"/>
                      <a:pt x="76" y="14"/>
                      <a:pt x="80" y="35"/>
                    </a:cubicBezTo>
                    <a:cubicBezTo>
                      <a:pt x="85" y="56"/>
                      <a:pt x="71" y="77"/>
                      <a:pt x="50" y="81"/>
                    </a:cubicBezTo>
                    <a:cubicBezTo>
                      <a:pt x="29" y="85"/>
                      <a:pt x="8" y="71"/>
                      <a:pt x="4" y="50"/>
                    </a:cubicBezTo>
                    <a:cubicBezTo>
                      <a:pt x="0" y="29"/>
                      <a:pt x="13" y="9"/>
                      <a:pt x="35" y="4"/>
                    </a:cubicBezTo>
                    <a:close/>
                  </a:path>
                </a:pathLst>
              </a:custGeom>
              <a:solidFill>
                <a:srgbClr val="DD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40" name="Freeform 351">
                <a:extLst>
                  <a:ext uri="{FF2B5EF4-FFF2-40B4-BE49-F238E27FC236}">
                    <a16:creationId xmlns:a16="http://schemas.microsoft.com/office/drawing/2014/main" id="{986A2900-E2E0-455C-93E3-DC1762AE0812}"/>
                  </a:ext>
                </a:extLst>
              </p:cNvPr>
              <p:cNvSpPr/>
              <p:nvPr/>
            </p:nvSpPr>
            <p:spPr bwMode="auto">
              <a:xfrm>
                <a:off x="365" y="1845"/>
                <a:ext cx="25" cy="11"/>
              </a:xfrm>
              <a:custGeom>
                <a:avLst/>
                <a:gdLst>
                  <a:gd name="T0" fmla="*/ 13 w 29"/>
                  <a:gd name="T1" fmla="*/ 2 h 13"/>
                  <a:gd name="T2" fmla="*/ 28 w 29"/>
                  <a:gd name="T3" fmla="*/ 4 h 13"/>
                  <a:gd name="T4" fmla="*/ 15 w 29"/>
                  <a:gd name="T5" fmla="*/ 12 h 13"/>
                  <a:gd name="T6" fmla="*/ 1 w 29"/>
                  <a:gd name="T7" fmla="*/ 10 h 13"/>
                  <a:gd name="T8" fmla="*/ 13 w 29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">
                    <a:moveTo>
                      <a:pt x="13" y="2"/>
                    </a:moveTo>
                    <a:cubicBezTo>
                      <a:pt x="21" y="0"/>
                      <a:pt x="28" y="1"/>
                      <a:pt x="28" y="4"/>
                    </a:cubicBezTo>
                    <a:cubicBezTo>
                      <a:pt x="29" y="7"/>
                      <a:pt x="23" y="10"/>
                      <a:pt x="15" y="12"/>
                    </a:cubicBezTo>
                    <a:cubicBezTo>
                      <a:pt x="8" y="13"/>
                      <a:pt x="1" y="12"/>
                      <a:pt x="1" y="10"/>
                    </a:cubicBezTo>
                    <a:cubicBezTo>
                      <a:pt x="0" y="7"/>
                      <a:pt x="6" y="3"/>
                      <a:pt x="13" y="2"/>
                    </a:cubicBezTo>
                    <a:close/>
                  </a:path>
                </a:pathLst>
              </a:custGeom>
              <a:solidFill>
                <a:srgbClr val="BA4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41" name="Freeform 352">
                <a:extLst>
                  <a:ext uri="{FF2B5EF4-FFF2-40B4-BE49-F238E27FC236}">
                    <a16:creationId xmlns:a16="http://schemas.microsoft.com/office/drawing/2014/main" id="{EE73924B-4428-41BE-B1B1-7FAA113572E8}"/>
                  </a:ext>
                </a:extLst>
              </p:cNvPr>
              <p:cNvSpPr/>
              <p:nvPr/>
            </p:nvSpPr>
            <p:spPr bwMode="auto">
              <a:xfrm>
                <a:off x="371" y="1850"/>
                <a:ext cx="14" cy="5"/>
              </a:xfrm>
              <a:custGeom>
                <a:avLst/>
                <a:gdLst>
                  <a:gd name="T0" fmla="*/ 7 w 16"/>
                  <a:gd name="T1" fmla="*/ 0 h 6"/>
                  <a:gd name="T2" fmla="*/ 15 w 16"/>
                  <a:gd name="T3" fmla="*/ 1 h 6"/>
                  <a:gd name="T4" fmla="*/ 8 w 16"/>
                  <a:gd name="T5" fmla="*/ 5 h 6"/>
                  <a:gd name="T6" fmla="*/ 0 w 16"/>
                  <a:gd name="T7" fmla="*/ 4 h 6"/>
                  <a:gd name="T8" fmla="*/ 7 w 1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2" y="0"/>
                      <a:pt x="15" y="0"/>
                      <a:pt x="15" y="1"/>
                    </a:cubicBezTo>
                    <a:cubicBezTo>
                      <a:pt x="16" y="2"/>
                      <a:pt x="12" y="4"/>
                      <a:pt x="8" y="5"/>
                    </a:cubicBezTo>
                    <a:cubicBezTo>
                      <a:pt x="4" y="6"/>
                      <a:pt x="1" y="5"/>
                      <a:pt x="0" y="4"/>
                    </a:cubicBezTo>
                    <a:cubicBezTo>
                      <a:pt x="0" y="3"/>
                      <a:pt x="3" y="1"/>
                      <a:pt x="7" y="0"/>
                    </a:cubicBezTo>
                    <a:close/>
                  </a:path>
                </a:pathLst>
              </a:custGeom>
              <a:solidFill>
                <a:srgbClr val="701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42" name="Freeform 353">
                <a:extLst>
                  <a:ext uri="{FF2B5EF4-FFF2-40B4-BE49-F238E27FC236}">
                    <a16:creationId xmlns:a16="http://schemas.microsoft.com/office/drawing/2014/main" id="{EE0783F3-6F6F-4049-963C-D41072436FCE}"/>
                  </a:ext>
                </a:extLst>
              </p:cNvPr>
              <p:cNvSpPr/>
              <p:nvPr/>
            </p:nvSpPr>
            <p:spPr bwMode="auto">
              <a:xfrm>
                <a:off x="374" y="1835"/>
                <a:ext cx="5" cy="17"/>
              </a:xfrm>
              <a:custGeom>
                <a:avLst/>
                <a:gdLst>
                  <a:gd name="T0" fmla="*/ 5 w 5"/>
                  <a:gd name="T1" fmla="*/ 17 h 17"/>
                  <a:gd name="T2" fmla="*/ 3 w 5"/>
                  <a:gd name="T3" fmla="*/ 17 h 17"/>
                  <a:gd name="T4" fmla="*/ 0 w 5"/>
                  <a:gd name="T5" fmla="*/ 1 h 17"/>
                  <a:gd name="T6" fmla="*/ 1 w 5"/>
                  <a:gd name="T7" fmla="*/ 0 h 17"/>
                  <a:gd name="T8" fmla="*/ 5 w 5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5" y="17"/>
                    </a:moveTo>
                    <a:lnTo>
                      <a:pt x="3" y="17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43" name="Freeform 354">
                <a:extLst>
                  <a:ext uri="{FF2B5EF4-FFF2-40B4-BE49-F238E27FC236}">
                    <a16:creationId xmlns:a16="http://schemas.microsoft.com/office/drawing/2014/main" id="{9756C903-2A12-4C9E-A5A9-FD72966D00C3}"/>
                  </a:ext>
                </a:extLst>
              </p:cNvPr>
              <p:cNvSpPr/>
              <p:nvPr/>
            </p:nvSpPr>
            <p:spPr bwMode="auto">
              <a:xfrm>
                <a:off x="383" y="1854"/>
                <a:ext cx="26" cy="29"/>
              </a:xfrm>
              <a:custGeom>
                <a:avLst/>
                <a:gdLst>
                  <a:gd name="T0" fmla="*/ 13 w 31"/>
                  <a:gd name="T1" fmla="*/ 1 h 34"/>
                  <a:gd name="T2" fmla="*/ 30 w 31"/>
                  <a:gd name="T3" fmla="*/ 14 h 34"/>
                  <a:gd name="T4" fmla="*/ 19 w 31"/>
                  <a:gd name="T5" fmla="*/ 32 h 34"/>
                  <a:gd name="T6" fmla="*/ 2 w 31"/>
                  <a:gd name="T7" fmla="*/ 19 h 34"/>
                  <a:gd name="T8" fmla="*/ 13 w 31"/>
                  <a:gd name="T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4">
                    <a:moveTo>
                      <a:pt x="13" y="1"/>
                    </a:moveTo>
                    <a:cubicBezTo>
                      <a:pt x="20" y="0"/>
                      <a:pt x="28" y="5"/>
                      <a:pt x="30" y="14"/>
                    </a:cubicBezTo>
                    <a:cubicBezTo>
                      <a:pt x="31" y="22"/>
                      <a:pt x="27" y="30"/>
                      <a:pt x="19" y="32"/>
                    </a:cubicBezTo>
                    <a:cubicBezTo>
                      <a:pt x="11" y="34"/>
                      <a:pt x="4" y="28"/>
                      <a:pt x="2" y="19"/>
                    </a:cubicBezTo>
                    <a:cubicBezTo>
                      <a:pt x="0" y="11"/>
                      <a:pt x="5" y="3"/>
                      <a:pt x="13" y="1"/>
                    </a:cubicBezTo>
                    <a:close/>
                  </a:path>
                </a:pathLst>
              </a:custGeom>
              <a:solidFill>
                <a:srgbClr val="F47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44" name="Freeform 355">
                <a:extLst>
                  <a:ext uri="{FF2B5EF4-FFF2-40B4-BE49-F238E27FC236}">
                    <a16:creationId xmlns:a16="http://schemas.microsoft.com/office/drawing/2014/main" id="{9BD2B612-63AE-4C44-893A-E1F0C60FEAA6}"/>
                  </a:ext>
                </a:extLst>
              </p:cNvPr>
              <p:cNvSpPr/>
              <p:nvPr/>
            </p:nvSpPr>
            <p:spPr bwMode="auto">
              <a:xfrm>
                <a:off x="574" y="1835"/>
                <a:ext cx="73" cy="72"/>
              </a:xfrm>
              <a:custGeom>
                <a:avLst/>
                <a:gdLst>
                  <a:gd name="T0" fmla="*/ 35 w 85"/>
                  <a:gd name="T1" fmla="*/ 4 h 85"/>
                  <a:gd name="T2" fmla="*/ 81 w 85"/>
                  <a:gd name="T3" fmla="*/ 35 h 85"/>
                  <a:gd name="T4" fmla="*/ 50 w 85"/>
                  <a:gd name="T5" fmla="*/ 81 h 85"/>
                  <a:gd name="T6" fmla="*/ 4 w 85"/>
                  <a:gd name="T7" fmla="*/ 50 h 85"/>
                  <a:gd name="T8" fmla="*/ 35 w 85"/>
                  <a:gd name="T9" fmla="*/ 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5">
                    <a:moveTo>
                      <a:pt x="35" y="4"/>
                    </a:moveTo>
                    <a:cubicBezTo>
                      <a:pt x="56" y="0"/>
                      <a:pt x="76" y="14"/>
                      <a:pt x="81" y="35"/>
                    </a:cubicBezTo>
                    <a:cubicBezTo>
                      <a:pt x="85" y="56"/>
                      <a:pt x="71" y="77"/>
                      <a:pt x="50" y="81"/>
                    </a:cubicBezTo>
                    <a:cubicBezTo>
                      <a:pt x="29" y="85"/>
                      <a:pt x="8" y="71"/>
                      <a:pt x="4" y="50"/>
                    </a:cubicBezTo>
                    <a:cubicBezTo>
                      <a:pt x="0" y="29"/>
                      <a:pt x="14" y="9"/>
                      <a:pt x="35" y="4"/>
                    </a:cubicBezTo>
                    <a:close/>
                  </a:path>
                </a:pathLst>
              </a:custGeom>
              <a:solidFill>
                <a:srgbClr val="DD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45" name="Freeform 356">
                <a:extLst>
                  <a:ext uri="{FF2B5EF4-FFF2-40B4-BE49-F238E27FC236}">
                    <a16:creationId xmlns:a16="http://schemas.microsoft.com/office/drawing/2014/main" id="{0EA44369-3FF9-478B-ADA8-E5CBCBDCE8BE}"/>
                  </a:ext>
                </a:extLst>
              </p:cNvPr>
              <p:cNvSpPr/>
              <p:nvPr/>
            </p:nvSpPr>
            <p:spPr bwMode="auto">
              <a:xfrm>
                <a:off x="592" y="1840"/>
                <a:ext cx="25" cy="11"/>
              </a:xfrm>
              <a:custGeom>
                <a:avLst/>
                <a:gdLst>
                  <a:gd name="T0" fmla="*/ 14 w 29"/>
                  <a:gd name="T1" fmla="*/ 2 h 13"/>
                  <a:gd name="T2" fmla="*/ 28 w 29"/>
                  <a:gd name="T3" fmla="*/ 4 h 13"/>
                  <a:gd name="T4" fmla="*/ 16 w 29"/>
                  <a:gd name="T5" fmla="*/ 12 h 13"/>
                  <a:gd name="T6" fmla="*/ 1 w 29"/>
                  <a:gd name="T7" fmla="*/ 9 h 13"/>
                  <a:gd name="T8" fmla="*/ 14 w 29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">
                    <a:moveTo>
                      <a:pt x="14" y="2"/>
                    </a:moveTo>
                    <a:cubicBezTo>
                      <a:pt x="21" y="0"/>
                      <a:pt x="28" y="1"/>
                      <a:pt x="28" y="4"/>
                    </a:cubicBezTo>
                    <a:cubicBezTo>
                      <a:pt x="29" y="7"/>
                      <a:pt x="23" y="10"/>
                      <a:pt x="16" y="12"/>
                    </a:cubicBezTo>
                    <a:cubicBezTo>
                      <a:pt x="8" y="13"/>
                      <a:pt x="2" y="12"/>
                      <a:pt x="1" y="9"/>
                    </a:cubicBezTo>
                    <a:cubicBezTo>
                      <a:pt x="0" y="7"/>
                      <a:pt x="6" y="3"/>
                      <a:pt x="14" y="2"/>
                    </a:cubicBezTo>
                    <a:close/>
                  </a:path>
                </a:pathLst>
              </a:custGeom>
              <a:solidFill>
                <a:srgbClr val="BA4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46" name="Freeform 357">
                <a:extLst>
                  <a:ext uri="{FF2B5EF4-FFF2-40B4-BE49-F238E27FC236}">
                    <a16:creationId xmlns:a16="http://schemas.microsoft.com/office/drawing/2014/main" id="{D1DA7D91-8894-4B12-8C63-E5F9897E35CF}"/>
                  </a:ext>
                </a:extLst>
              </p:cNvPr>
              <p:cNvSpPr/>
              <p:nvPr/>
            </p:nvSpPr>
            <p:spPr bwMode="auto">
              <a:xfrm>
                <a:off x="598" y="1845"/>
                <a:ext cx="14" cy="5"/>
              </a:xfrm>
              <a:custGeom>
                <a:avLst/>
                <a:gdLst>
                  <a:gd name="T0" fmla="*/ 8 w 16"/>
                  <a:gd name="T1" fmla="*/ 0 h 6"/>
                  <a:gd name="T2" fmla="*/ 16 w 16"/>
                  <a:gd name="T3" fmla="*/ 1 h 6"/>
                  <a:gd name="T4" fmla="*/ 8 w 16"/>
                  <a:gd name="T5" fmla="*/ 5 h 6"/>
                  <a:gd name="T6" fmla="*/ 1 w 16"/>
                  <a:gd name="T7" fmla="*/ 4 h 6"/>
                  <a:gd name="T8" fmla="*/ 8 w 1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8" y="0"/>
                    </a:moveTo>
                    <a:cubicBezTo>
                      <a:pt x="12" y="0"/>
                      <a:pt x="15" y="0"/>
                      <a:pt x="16" y="1"/>
                    </a:cubicBezTo>
                    <a:cubicBezTo>
                      <a:pt x="16" y="2"/>
                      <a:pt x="13" y="4"/>
                      <a:pt x="8" y="5"/>
                    </a:cubicBezTo>
                    <a:cubicBezTo>
                      <a:pt x="4" y="6"/>
                      <a:pt x="1" y="5"/>
                      <a:pt x="1" y="4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solidFill>
                <a:srgbClr val="701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47" name="Freeform 358">
                <a:extLst>
                  <a:ext uri="{FF2B5EF4-FFF2-40B4-BE49-F238E27FC236}">
                    <a16:creationId xmlns:a16="http://schemas.microsoft.com/office/drawing/2014/main" id="{1AE15D31-DD31-4659-8CC3-0415515F5B87}"/>
                  </a:ext>
                </a:extLst>
              </p:cNvPr>
              <p:cNvSpPr/>
              <p:nvPr/>
            </p:nvSpPr>
            <p:spPr bwMode="auto">
              <a:xfrm>
                <a:off x="602" y="1830"/>
                <a:ext cx="4" cy="17"/>
              </a:xfrm>
              <a:custGeom>
                <a:avLst/>
                <a:gdLst>
                  <a:gd name="T0" fmla="*/ 4 w 4"/>
                  <a:gd name="T1" fmla="*/ 17 h 17"/>
                  <a:gd name="T2" fmla="*/ 3 w 4"/>
                  <a:gd name="T3" fmla="*/ 17 h 17"/>
                  <a:gd name="T4" fmla="*/ 0 w 4"/>
                  <a:gd name="T5" fmla="*/ 0 h 17"/>
                  <a:gd name="T6" fmla="*/ 0 w 4"/>
                  <a:gd name="T7" fmla="*/ 0 h 17"/>
                  <a:gd name="T8" fmla="*/ 4 w 4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4" y="17"/>
                    </a:moveTo>
                    <a:lnTo>
                      <a:pt x="3" y="1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48" name="Freeform 359">
                <a:extLst>
                  <a:ext uri="{FF2B5EF4-FFF2-40B4-BE49-F238E27FC236}">
                    <a16:creationId xmlns:a16="http://schemas.microsoft.com/office/drawing/2014/main" id="{13A55805-CA81-4192-A5CE-8E69F04C7600}"/>
                  </a:ext>
                </a:extLst>
              </p:cNvPr>
              <p:cNvSpPr/>
              <p:nvPr/>
            </p:nvSpPr>
            <p:spPr bwMode="auto">
              <a:xfrm>
                <a:off x="610" y="1849"/>
                <a:ext cx="26" cy="28"/>
              </a:xfrm>
              <a:custGeom>
                <a:avLst/>
                <a:gdLst>
                  <a:gd name="T0" fmla="*/ 13 w 31"/>
                  <a:gd name="T1" fmla="*/ 1 h 33"/>
                  <a:gd name="T2" fmla="*/ 30 w 31"/>
                  <a:gd name="T3" fmla="*/ 14 h 33"/>
                  <a:gd name="T4" fmla="*/ 19 w 31"/>
                  <a:gd name="T5" fmla="*/ 32 h 33"/>
                  <a:gd name="T6" fmla="*/ 2 w 31"/>
                  <a:gd name="T7" fmla="*/ 19 h 33"/>
                  <a:gd name="T8" fmla="*/ 13 w 31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3">
                    <a:moveTo>
                      <a:pt x="13" y="1"/>
                    </a:moveTo>
                    <a:cubicBezTo>
                      <a:pt x="21" y="0"/>
                      <a:pt x="28" y="5"/>
                      <a:pt x="30" y="14"/>
                    </a:cubicBezTo>
                    <a:cubicBezTo>
                      <a:pt x="31" y="22"/>
                      <a:pt x="27" y="30"/>
                      <a:pt x="19" y="32"/>
                    </a:cubicBezTo>
                    <a:cubicBezTo>
                      <a:pt x="11" y="33"/>
                      <a:pt x="4" y="28"/>
                      <a:pt x="2" y="19"/>
                    </a:cubicBezTo>
                    <a:cubicBezTo>
                      <a:pt x="0" y="11"/>
                      <a:pt x="5" y="3"/>
                      <a:pt x="13" y="1"/>
                    </a:cubicBezTo>
                    <a:close/>
                  </a:path>
                </a:pathLst>
              </a:custGeom>
              <a:solidFill>
                <a:srgbClr val="F47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49" name="Freeform 360">
                <a:extLst>
                  <a:ext uri="{FF2B5EF4-FFF2-40B4-BE49-F238E27FC236}">
                    <a16:creationId xmlns:a16="http://schemas.microsoft.com/office/drawing/2014/main" id="{80F0502E-DA4C-4A7D-B229-BE169AB71EC9}"/>
                  </a:ext>
                </a:extLst>
              </p:cNvPr>
              <p:cNvSpPr/>
              <p:nvPr/>
            </p:nvSpPr>
            <p:spPr bwMode="auto">
              <a:xfrm>
                <a:off x="505" y="1220"/>
                <a:ext cx="72" cy="72"/>
              </a:xfrm>
              <a:custGeom>
                <a:avLst/>
                <a:gdLst>
                  <a:gd name="T0" fmla="*/ 35 w 85"/>
                  <a:gd name="T1" fmla="*/ 5 h 85"/>
                  <a:gd name="T2" fmla="*/ 81 w 85"/>
                  <a:gd name="T3" fmla="*/ 35 h 85"/>
                  <a:gd name="T4" fmla="*/ 50 w 85"/>
                  <a:gd name="T5" fmla="*/ 81 h 85"/>
                  <a:gd name="T6" fmla="*/ 4 w 85"/>
                  <a:gd name="T7" fmla="*/ 50 h 85"/>
                  <a:gd name="T8" fmla="*/ 35 w 85"/>
                  <a:gd name="T9" fmla="*/ 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5">
                    <a:moveTo>
                      <a:pt x="35" y="5"/>
                    </a:moveTo>
                    <a:cubicBezTo>
                      <a:pt x="56" y="0"/>
                      <a:pt x="77" y="14"/>
                      <a:pt x="81" y="35"/>
                    </a:cubicBezTo>
                    <a:cubicBezTo>
                      <a:pt x="85" y="56"/>
                      <a:pt x="71" y="77"/>
                      <a:pt x="50" y="81"/>
                    </a:cubicBezTo>
                    <a:cubicBezTo>
                      <a:pt x="29" y="85"/>
                      <a:pt x="9" y="72"/>
                      <a:pt x="4" y="50"/>
                    </a:cubicBezTo>
                    <a:cubicBezTo>
                      <a:pt x="0" y="29"/>
                      <a:pt x="14" y="9"/>
                      <a:pt x="35" y="5"/>
                    </a:cubicBezTo>
                    <a:close/>
                  </a:path>
                </a:pathLst>
              </a:custGeom>
              <a:solidFill>
                <a:srgbClr val="DD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50" name="Freeform 361">
                <a:extLst>
                  <a:ext uri="{FF2B5EF4-FFF2-40B4-BE49-F238E27FC236}">
                    <a16:creationId xmlns:a16="http://schemas.microsoft.com/office/drawing/2014/main" id="{F8F6F098-0DC1-4AAF-9089-559B6D812269}"/>
                  </a:ext>
                </a:extLst>
              </p:cNvPr>
              <p:cNvSpPr/>
              <p:nvPr/>
            </p:nvSpPr>
            <p:spPr bwMode="auto">
              <a:xfrm>
                <a:off x="523" y="1225"/>
                <a:ext cx="24" cy="11"/>
              </a:xfrm>
              <a:custGeom>
                <a:avLst/>
                <a:gdLst>
                  <a:gd name="T0" fmla="*/ 13 w 28"/>
                  <a:gd name="T1" fmla="*/ 2 h 13"/>
                  <a:gd name="T2" fmla="*/ 27 w 28"/>
                  <a:gd name="T3" fmla="*/ 4 h 13"/>
                  <a:gd name="T4" fmla="*/ 15 w 28"/>
                  <a:gd name="T5" fmla="*/ 12 h 13"/>
                  <a:gd name="T6" fmla="*/ 0 w 28"/>
                  <a:gd name="T7" fmla="*/ 10 h 13"/>
                  <a:gd name="T8" fmla="*/ 13 w 2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3">
                    <a:moveTo>
                      <a:pt x="13" y="2"/>
                    </a:moveTo>
                    <a:cubicBezTo>
                      <a:pt x="20" y="0"/>
                      <a:pt x="27" y="1"/>
                      <a:pt x="27" y="4"/>
                    </a:cubicBezTo>
                    <a:cubicBezTo>
                      <a:pt x="28" y="7"/>
                      <a:pt x="22" y="10"/>
                      <a:pt x="15" y="12"/>
                    </a:cubicBezTo>
                    <a:cubicBezTo>
                      <a:pt x="7" y="13"/>
                      <a:pt x="1" y="12"/>
                      <a:pt x="0" y="10"/>
                    </a:cubicBezTo>
                    <a:cubicBezTo>
                      <a:pt x="0" y="7"/>
                      <a:pt x="5" y="3"/>
                      <a:pt x="13" y="2"/>
                    </a:cubicBezTo>
                    <a:close/>
                  </a:path>
                </a:pathLst>
              </a:custGeom>
              <a:solidFill>
                <a:srgbClr val="BA4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51" name="Freeform 362">
                <a:extLst>
                  <a:ext uri="{FF2B5EF4-FFF2-40B4-BE49-F238E27FC236}">
                    <a16:creationId xmlns:a16="http://schemas.microsoft.com/office/drawing/2014/main" id="{CD484AAE-E260-4257-A748-3D9870EE985E}"/>
                  </a:ext>
                </a:extLst>
              </p:cNvPr>
              <p:cNvSpPr/>
              <p:nvPr/>
            </p:nvSpPr>
            <p:spPr bwMode="auto">
              <a:xfrm>
                <a:off x="529" y="1230"/>
                <a:ext cx="13" cy="5"/>
              </a:xfrm>
              <a:custGeom>
                <a:avLst/>
                <a:gdLst>
                  <a:gd name="T0" fmla="*/ 7 w 15"/>
                  <a:gd name="T1" fmla="*/ 1 h 6"/>
                  <a:gd name="T2" fmla="*/ 15 w 15"/>
                  <a:gd name="T3" fmla="*/ 1 h 6"/>
                  <a:gd name="T4" fmla="*/ 8 w 15"/>
                  <a:gd name="T5" fmla="*/ 5 h 6"/>
                  <a:gd name="T6" fmla="*/ 0 w 15"/>
                  <a:gd name="T7" fmla="*/ 4 h 6"/>
                  <a:gd name="T8" fmla="*/ 7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7" y="1"/>
                    </a:moveTo>
                    <a:cubicBezTo>
                      <a:pt x="11" y="0"/>
                      <a:pt x="15" y="0"/>
                      <a:pt x="15" y="1"/>
                    </a:cubicBezTo>
                    <a:cubicBezTo>
                      <a:pt x="15" y="3"/>
                      <a:pt x="12" y="4"/>
                      <a:pt x="8" y="5"/>
                    </a:cubicBezTo>
                    <a:cubicBezTo>
                      <a:pt x="4" y="6"/>
                      <a:pt x="0" y="6"/>
                      <a:pt x="0" y="4"/>
                    </a:cubicBezTo>
                    <a:cubicBezTo>
                      <a:pt x="0" y="3"/>
                      <a:pt x="3" y="1"/>
                      <a:pt x="7" y="1"/>
                    </a:cubicBezTo>
                    <a:close/>
                  </a:path>
                </a:pathLst>
              </a:custGeom>
              <a:solidFill>
                <a:srgbClr val="701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52" name="Freeform 363">
                <a:extLst>
                  <a:ext uri="{FF2B5EF4-FFF2-40B4-BE49-F238E27FC236}">
                    <a16:creationId xmlns:a16="http://schemas.microsoft.com/office/drawing/2014/main" id="{08B9AE79-3952-4DEB-9147-C814950610C4}"/>
                  </a:ext>
                </a:extLst>
              </p:cNvPr>
              <p:cNvSpPr/>
              <p:nvPr/>
            </p:nvSpPr>
            <p:spPr bwMode="auto">
              <a:xfrm>
                <a:off x="532" y="1215"/>
                <a:ext cx="5" cy="17"/>
              </a:xfrm>
              <a:custGeom>
                <a:avLst/>
                <a:gdLst>
                  <a:gd name="T0" fmla="*/ 5 w 5"/>
                  <a:gd name="T1" fmla="*/ 17 h 17"/>
                  <a:gd name="T2" fmla="*/ 3 w 5"/>
                  <a:gd name="T3" fmla="*/ 17 h 17"/>
                  <a:gd name="T4" fmla="*/ 0 w 5"/>
                  <a:gd name="T5" fmla="*/ 1 h 17"/>
                  <a:gd name="T6" fmla="*/ 1 w 5"/>
                  <a:gd name="T7" fmla="*/ 0 h 17"/>
                  <a:gd name="T8" fmla="*/ 5 w 5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5" y="17"/>
                    </a:moveTo>
                    <a:lnTo>
                      <a:pt x="3" y="17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53" name="Freeform 364">
                <a:extLst>
                  <a:ext uri="{FF2B5EF4-FFF2-40B4-BE49-F238E27FC236}">
                    <a16:creationId xmlns:a16="http://schemas.microsoft.com/office/drawing/2014/main" id="{EB9D1F30-8578-49C6-8873-586CE55BBC33}"/>
                  </a:ext>
                </a:extLst>
              </p:cNvPr>
              <p:cNvSpPr/>
              <p:nvPr/>
            </p:nvSpPr>
            <p:spPr bwMode="auto">
              <a:xfrm>
                <a:off x="541" y="1234"/>
                <a:ext cx="27" cy="28"/>
              </a:xfrm>
              <a:custGeom>
                <a:avLst/>
                <a:gdLst>
                  <a:gd name="T0" fmla="*/ 12 w 31"/>
                  <a:gd name="T1" fmla="*/ 1 h 34"/>
                  <a:gd name="T2" fmla="*/ 29 w 31"/>
                  <a:gd name="T3" fmla="*/ 14 h 34"/>
                  <a:gd name="T4" fmla="*/ 18 w 31"/>
                  <a:gd name="T5" fmla="*/ 32 h 34"/>
                  <a:gd name="T6" fmla="*/ 1 w 31"/>
                  <a:gd name="T7" fmla="*/ 20 h 34"/>
                  <a:gd name="T8" fmla="*/ 12 w 31"/>
                  <a:gd name="T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4">
                    <a:moveTo>
                      <a:pt x="12" y="1"/>
                    </a:moveTo>
                    <a:cubicBezTo>
                      <a:pt x="20" y="0"/>
                      <a:pt x="27" y="6"/>
                      <a:pt x="29" y="14"/>
                    </a:cubicBezTo>
                    <a:cubicBezTo>
                      <a:pt x="31" y="23"/>
                      <a:pt x="26" y="31"/>
                      <a:pt x="18" y="32"/>
                    </a:cubicBezTo>
                    <a:cubicBezTo>
                      <a:pt x="11" y="34"/>
                      <a:pt x="3" y="28"/>
                      <a:pt x="1" y="20"/>
                    </a:cubicBezTo>
                    <a:cubicBezTo>
                      <a:pt x="0" y="11"/>
                      <a:pt x="4" y="3"/>
                      <a:pt x="12" y="1"/>
                    </a:cubicBezTo>
                    <a:close/>
                  </a:path>
                </a:pathLst>
              </a:custGeom>
              <a:solidFill>
                <a:srgbClr val="F47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54" name="Freeform 365">
                <a:extLst>
                  <a:ext uri="{FF2B5EF4-FFF2-40B4-BE49-F238E27FC236}">
                    <a16:creationId xmlns:a16="http://schemas.microsoft.com/office/drawing/2014/main" id="{38FC4573-D754-4657-9E2B-3801028532F9}"/>
                  </a:ext>
                </a:extLst>
              </p:cNvPr>
              <p:cNvSpPr/>
              <p:nvPr/>
            </p:nvSpPr>
            <p:spPr bwMode="auto">
              <a:xfrm>
                <a:off x="287" y="1167"/>
                <a:ext cx="72" cy="72"/>
              </a:xfrm>
              <a:custGeom>
                <a:avLst/>
                <a:gdLst>
                  <a:gd name="T0" fmla="*/ 35 w 85"/>
                  <a:gd name="T1" fmla="*/ 5 h 85"/>
                  <a:gd name="T2" fmla="*/ 81 w 85"/>
                  <a:gd name="T3" fmla="*/ 35 h 85"/>
                  <a:gd name="T4" fmla="*/ 50 w 85"/>
                  <a:gd name="T5" fmla="*/ 81 h 85"/>
                  <a:gd name="T6" fmla="*/ 4 w 85"/>
                  <a:gd name="T7" fmla="*/ 51 h 85"/>
                  <a:gd name="T8" fmla="*/ 35 w 85"/>
                  <a:gd name="T9" fmla="*/ 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5">
                    <a:moveTo>
                      <a:pt x="35" y="5"/>
                    </a:moveTo>
                    <a:cubicBezTo>
                      <a:pt x="56" y="0"/>
                      <a:pt x="76" y="14"/>
                      <a:pt x="81" y="35"/>
                    </a:cubicBezTo>
                    <a:cubicBezTo>
                      <a:pt x="85" y="56"/>
                      <a:pt x="71" y="77"/>
                      <a:pt x="50" y="81"/>
                    </a:cubicBezTo>
                    <a:cubicBezTo>
                      <a:pt x="29" y="85"/>
                      <a:pt x="8" y="72"/>
                      <a:pt x="4" y="51"/>
                    </a:cubicBezTo>
                    <a:cubicBezTo>
                      <a:pt x="0" y="29"/>
                      <a:pt x="14" y="9"/>
                      <a:pt x="35" y="5"/>
                    </a:cubicBezTo>
                    <a:close/>
                  </a:path>
                </a:pathLst>
              </a:custGeom>
              <a:solidFill>
                <a:srgbClr val="DD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55" name="Freeform 366">
                <a:extLst>
                  <a:ext uri="{FF2B5EF4-FFF2-40B4-BE49-F238E27FC236}">
                    <a16:creationId xmlns:a16="http://schemas.microsoft.com/office/drawing/2014/main" id="{E8C01245-164A-4F2A-9344-0C4509EDEE6C}"/>
                  </a:ext>
                </a:extLst>
              </p:cNvPr>
              <p:cNvSpPr/>
              <p:nvPr/>
            </p:nvSpPr>
            <p:spPr bwMode="auto">
              <a:xfrm>
                <a:off x="305" y="1173"/>
                <a:ext cx="24" cy="11"/>
              </a:xfrm>
              <a:custGeom>
                <a:avLst/>
                <a:gdLst>
                  <a:gd name="T0" fmla="*/ 14 w 29"/>
                  <a:gd name="T1" fmla="*/ 1 h 13"/>
                  <a:gd name="T2" fmla="*/ 28 w 29"/>
                  <a:gd name="T3" fmla="*/ 3 h 13"/>
                  <a:gd name="T4" fmla="*/ 16 w 29"/>
                  <a:gd name="T5" fmla="*/ 11 h 13"/>
                  <a:gd name="T6" fmla="*/ 1 w 29"/>
                  <a:gd name="T7" fmla="*/ 9 h 13"/>
                  <a:gd name="T8" fmla="*/ 14 w 29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">
                    <a:moveTo>
                      <a:pt x="14" y="1"/>
                    </a:moveTo>
                    <a:cubicBezTo>
                      <a:pt x="21" y="0"/>
                      <a:pt x="28" y="1"/>
                      <a:pt x="28" y="3"/>
                    </a:cubicBezTo>
                    <a:cubicBezTo>
                      <a:pt x="29" y="6"/>
                      <a:pt x="23" y="10"/>
                      <a:pt x="16" y="11"/>
                    </a:cubicBezTo>
                    <a:cubicBezTo>
                      <a:pt x="8" y="13"/>
                      <a:pt x="2" y="12"/>
                      <a:pt x="1" y="9"/>
                    </a:cubicBezTo>
                    <a:cubicBezTo>
                      <a:pt x="0" y="6"/>
                      <a:pt x="6" y="3"/>
                      <a:pt x="14" y="1"/>
                    </a:cubicBezTo>
                    <a:close/>
                  </a:path>
                </a:pathLst>
              </a:custGeom>
              <a:solidFill>
                <a:srgbClr val="BA4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56" name="Freeform 367">
                <a:extLst>
                  <a:ext uri="{FF2B5EF4-FFF2-40B4-BE49-F238E27FC236}">
                    <a16:creationId xmlns:a16="http://schemas.microsoft.com/office/drawing/2014/main" id="{2D7E2482-AC1D-4788-9993-5555FBDCAA18}"/>
                  </a:ext>
                </a:extLst>
              </p:cNvPr>
              <p:cNvSpPr/>
              <p:nvPr/>
            </p:nvSpPr>
            <p:spPr bwMode="auto">
              <a:xfrm>
                <a:off x="311" y="1177"/>
                <a:ext cx="13" cy="5"/>
              </a:xfrm>
              <a:custGeom>
                <a:avLst/>
                <a:gdLst>
                  <a:gd name="T0" fmla="*/ 8 w 16"/>
                  <a:gd name="T1" fmla="*/ 1 h 6"/>
                  <a:gd name="T2" fmla="*/ 16 w 16"/>
                  <a:gd name="T3" fmla="*/ 1 h 6"/>
                  <a:gd name="T4" fmla="*/ 8 w 16"/>
                  <a:gd name="T5" fmla="*/ 5 h 6"/>
                  <a:gd name="T6" fmla="*/ 0 w 16"/>
                  <a:gd name="T7" fmla="*/ 4 h 6"/>
                  <a:gd name="T8" fmla="*/ 8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8" y="1"/>
                    </a:moveTo>
                    <a:cubicBezTo>
                      <a:pt x="12" y="0"/>
                      <a:pt x="15" y="0"/>
                      <a:pt x="16" y="1"/>
                    </a:cubicBezTo>
                    <a:cubicBezTo>
                      <a:pt x="16" y="3"/>
                      <a:pt x="13" y="4"/>
                      <a:pt x="8" y="5"/>
                    </a:cubicBezTo>
                    <a:cubicBezTo>
                      <a:pt x="4" y="6"/>
                      <a:pt x="1" y="6"/>
                      <a:pt x="0" y="4"/>
                    </a:cubicBezTo>
                    <a:cubicBezTo>
                      <a:pt x="0" y="3"/>
                      <a:pt x="3" y="1"/>
                      <a:pt x="8" y="1"/>
                    </a:cubicBezTo>
                    <a:close/>
                  </a:path>
                </a:pathLst>
              </a:custGeom>
              <a:solidFill>
                <a:srgbClr val="701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57" name="Freeform 368">
                <a:extLst>
                  <a:ext uri="{FF2B5EF4-FFF2-40B4-BE49-F238E27FC236}">
                    <a16:creationId xmlns:a16="http://schemas.microsoft.com/office/drawing/2014/main" id="{1B9728D1-2624-4C62-A842-B851547A93B3}"/>
                  </a:ext>
                </a:extLst>
              </p:cNvPr>
              <p:cNvSpPr/>
              <p:nvPr/>
            </p:nvSpPr>
            <p:spPr bwMode="auto">
              <a:xfrm>
                <a:off x="314" y="1162"/>
                <a:ext cx="4" cy="17"/>
              </a:xfrm>
              <a:custGeom>
                <a:avLst/>
                <a:gdLst>
                  <a:gd name="T0" fmla="*/ 4 w 4"/>
                  <a:gd name="T1" fmla="*/ 17 h 17"/>
                  <a:gd name="T2" fmla="*/ 3 w 4"/>
                  <a:gd name="T3" fmla="*/ 17 h 17"/>
                  <a:gd name="T4" fmla="*/ 0 w 4"/>
                  <a:gd name="T5" fmla="*/ 1 h 17"/>
                  <a:gd name="T6" fmla="*/ 1 w 4"/>
                  <a:gd name="T7" fmla="*/ 0 h 17"/>
                  <a:gd name="T8" fmla="*/ 4 w 4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4" y="17"/>
                    </a:moveTo>
                    <a:lnTo>
                      <a:pt x="3" y="17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58" name="Freeform 369">
                <a:extLst>
                  <a:ext uri="{FF2B5EF4-FFF2-40B4-BE49-F238E27FC236}">
                    <a16:creationId xmlns:a16="http://schemas.microsoft.com/office/drawing/2014/main" id="{9DC09496-1355-4E03-8229-50EE4CF88E52}"/>
                  </a:ext>
                </a:extLst>
              </p:cNvPr>
              <p:cNvSpPr/>
              <p:nvPr/>
            </p:nvSpPr>
            <p:spPr bwMode="auto">
              <a:xfrm>
                <a:off x="322" y="1181"/>
                <a:ext cx="27" cy="29"/>
              </a:xfrm>
              <a:custGeom>
                <a:avLst/>
                <a:gdLst>
                  <a:gd name="T0" fmla="*/ 13 w 31"/>
                  <a:gd name="T1" fmla="*/ 2 h 34"/>
                  <a:gd name="T2" fmla="*/ 30 w 31"/>
                  <a:gd name="T3" fmla="*/ 14 h 34"/>
                  <a:gd name="T4" fmla="*/ 19 w 31"/>
                  <a:gd name="T5" fmla="*/ 32 h 34"/>
                  <a:gd name="T6" fmla="*/ 2 w 31"/>
                  <a:gd name="T7" fmla="*/ 20 h 34"/>
                  <a:gd name="T8" fmla="*/ 13 w 31"/>
                  <a:gd name="T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4">
                    <a:moveTo>
                      <a:pt x="13" y="2"/>
                    </a:moveTo>
                    <a:cubicBezTo>
                      <a:pt x="20" y="0"/>
                      <a:pt x="28" y="6"/>
                      <a:pt x="30" y="14"/>
                    </a:cubicBezTo>
                    <a:cubicBezTo>
                      <a:pt x="31" y="23"/>
                      <a:pt x="27" y="31"/>
                      <a:pt x="19" y="32"/>
                    </a:cubicBezTo>
                    <a:cubicBezTo>
                      <a:pt x="11" y="34"/>
                      <a:pt x="4" y="28"/>
                      <a:pt x="2" y="20"/>
                    </a:cubicBezTo>
                    <a:cubicBezTo>
                      <a:pt x="0" y="11"/>
                      <a:pt x="5" y="3"/>
                      <a:pt x="13" y="2"/>
                    </a:cubicBezTo>
                    <a:close/>
                  </a:path>
                </a:pathLst>
              </a:custGeom>
              <a:solidFill>
                <a:srgbClr val="F47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59" name="Freeform 370">
                <a:extLst>
                  <a:ext uri="{FF2B5EF4-FFF2-40B4-BE49-F238E27FC236}">
                    <a16:creationId xmlns:a16="http://schemas.microsoft.com/office/drawing/2014/main" id="{ECE77F40-7E35-4D69-9782-B7FFE5B61783}"/>
                  </a:ext>
                </a:extLst>
              </p:cNvPr>
              <p:cNvSpPr/>
              <p:nvPr/>
            </p:nvSpPr>
            <p:spPr bwMode="auto">
              <a:xfrm>
                <a:off x="134" y="1887"/>
                <a:ext cx="158" cy="158"/>
              </a:xfrm>
              <a:custGeom>
                <a:avLst/>
                <a:gdLst>
                  <a:gd name="T0" fmla="*/ 114 w 185"/>
                  <a:gd name="T1" fmla="*/ 12 h 185"/>
                  <a:gd name="T2" fmla="*/ 174 w 185"/>
                  <a:gd name="T3" fmla="*/ 114 h 185"/>
                  <a:gd name="T4" fmla="*/ 72 w 185"/>
                  <a:gd name="T5" fmla="*/ 173 h 185"/>
                  <a:gd name="T6" fmla="*/ 12 w 185"/>
                  <a:gd name="T7" fmla="*/ 71 h 185"/>
                  <a:gd name="T8" fmla="*/ 114 w 185"/>
                  <a:gd name="T9" fmla="*/ 1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185">
                    <a:moveTo>
                      <a:pt x="114" y="12"/>
                    </a:moveTo>
                    <a:cubicBezTo>
                      <a:pt x="159" y="23"/>
                      <a:pt x="185" y="69"/>
                      <a:pt x="174" y="114"/>
                    </a:cubicBezTo>
                    <a:cubicBezTo>
                      <a:pt x="162" y="158"/>
                      <a:pt x="116" y="185"/>
                      <a:pt x="72" y="173"/>
                    </a:cubicBezTo>
                    <a:cubicBezTo>
                      <a:pt x="27" y="161"/>
                      <a:pt x="0" y="116"/>
                      <a:pt x="12" y="71"/>
                    </a:cubicBezTo>
                    <a:cubicBezTo>
                      <a:pt x="24" y="27"/>
                      <a:pt x="69" y="0"/>
                      <a:pt x="114" y="12"/>
                    </a:cubicBezTo>
                    <a:close/>
                  </a:path>
                </a:pathLst>
              </a:custGeom>
              <a:solidFill>
                <a:srgbClr val="DD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60" name="Freeform 371">
                <a:extLst>
                  <a:ext uri="{FF2B5EF4-FFF2-40B4-BE49-F238E27FC236}">
                    <a16:creationId xmlns:a16="http://schemas.microsoft.com/office/drawing/2014/main" id="{7C0A467E-F3AC-4CED-96A0-D46AF6B51E40}"/>
                  </a:ext>
                </a:extLst>
              </p:cNvPr>
              <p:cNvSpPr/>
              <p:nvPr/>
            </p:nvSpPr>
            <p:spPr bwMode="auto">
              <a:xfrm>
                <a:off x="201" y="1899"/>
                <a:ext cx="51" cy="25"/>
              </a:xfrm>
              <a:custGeom>
                <a:avLst/>
                <a:gdLst>
                  <a:gd name="T0" fmla="*/ 33 w 60"/>
                  <a:gd name="T1" fmla="*/ 4 h 29"/>
                  <a:gd name="T2" fmla="*/ 59 w 60"/>
                  <a:gd name="T3" fmla="*/ 22 h 29"/>
                  <a:gd name="T4" fmla="*/ 27 w 60"/>
                  <a:gd name="T5" fmla="*/ 25 h 29"/>
                  <a:gd name="T6" fmla="*/ 1 w 60"/>
                  <a:gd name="T7" fmla="*/ 7 h 29"/>
                  <a:gd name="T8" fmla="*/ 33 w 60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9">
                    <a:moveTo>
                      <a:pt x="33" y="4"/>
                    </a:moveTo>
                    <a:cubicBezTo>
                      <a:pt x="49" y="8"/>
                      <a:pt x="60" y="16"/>
                      <a:pt x="59" y="22"/>
                    </a:cubicBezTo>
                    <a:cubicBezTo>
                      <a:pt x="57" y="28"/>
                      <a:pt x="43" y="29"/>
                      <a:pt x="27" y="25"/>
                    </a:cubicBezTo>
                    <a:cubicBezTo>
                      <a:pt x="11" y="21"/>
                      <a:pt x="0" y="13"/>
                      <a:pt x="1" y="7"/>
                    </a:cubicBezTo>
                    <a:cubicBezTo>
                      <a:pt x="3" y="1"/>
                      <a:pt x="17" y="0"/>
                      <a:pt x="33" y="4"/>
                    </a:cubicBezTo>
                    <a:close/>
                  </a:path>
                </a:pathLst>
              </a:custGeom>
              <a:solidFill>
                <a:srgbClr val="BA4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61" name="Freeform 372">
                <a:extLst>
                  <a:ext uri="{FF2B5EF4-FFF2-40B4-BE49-F238E27FC236}">
                    <a16:creationId xmlns:a16="http://schemas.microsoft.com/office/drawing/2014/main" id="{EB020FA3-1359-45D8-BA02-CF4DB151E254}"/>
                  </a:ext>
                </a:extLst>
              </p:cNvPr>
              <p:cNvSpPr/>
              <p:nvPr/>
            </p:nvSpPr>
            <p:spPr bwMode="auto">
              <a:xfrm>
                <a:off x="211" y="1909"/>
                <a:ext cx="29" cy="12"/>
              </a:xfrm>
              <a:custGeom>
                <a:avLst/>
                <a:gdLst>
                  <a:gd name="T0" fmla="*/ 18 w 34"/>
                  <a:gd name="T1" fmla="*/ 2 h 14"/>
                  <a:gd name="T2" fmla="*/ 33 w 34"/>
                  <a:gd name="T3" fmla="*/ 11 h 14"/>
                  <a:gd name="T4" fmla="*/ 16 w 34"/>
                  <a:gd name="T5" fmla="*/ 11 h 14"/>
                  <a:gd name="T6" fmla="*/ 1 w 34"/>
                  <a:gd name="T7" fmla="*/ 3 h 14"/>
                  <a:gd name="T8" fmla="*/ 18 w 3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4">
                    <a:moveTo>
                      <a:pt x="18" y="2"/>
                    </a:moveTo>
                    <a:cubicBezTo>
                      <a:pt x="27" y="4"/>
                      <a:pt x="34" y="8"/>
                      <a:pt x="33" y="11"/>
                    </a:cubicBezTo>
                    <a:cubicBezTo>
                      <a:pt x="32" y="13"/>
                      <a:pt x="24" y="14"/>
                      <a:pt x="16" y="11"/>
                    </a:cubicBezTo>
                    <a:cubicBezTo>
                      <a:pt x="7" y="9"/>
                      <a:pt x="0" y="5"/>
                      <a:pt x="1" y="3"/>
                    </a:cubicBezTo>
                    <a:cubicBezTo>
                      <a:pt x="2" y="0"/>
                      <a:pt x="9" y="0"/>
                      <a:pt x="18" y="2"/>
                    </a:cubicBezTo>
                    <a:close/>
                  </a:path>
                </a:pathLst>
              </a:custGeom>
              <a:solidFill>
                <a:srgbClr val="701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62" name="Freeform 373">
                <a:extLst>
                  <a:ext uri="{FF2B5EF4-FFF2-40B4-BE49-F238E27FC236}">
                    <a16:creationId xmlns:a16="http://schemas.microsoft.com/office/drawing/2014/main" id="{1F2CCEA9-415F-47CC-AFF1-58F239734B25}"/>
                  </a:ext>
                </a:extLst>
              </p:cNvPr>
              <p:cNvSpPr/>
              <p:nvPr/>
            </p:nvSpPr>
            <p:spPr bwMode="auto">
              <a:xfrm>
                <a:off x="226" y="1878"/>
                <a:ext cx="11" cy="36"/>
              </a:xfrm>
              <a:custGeom>
                <a:avLst/>
                <a:gdLst>
                  <a:gd name="T0" fmla="*/ 11 w 11"/>
                  <a:gd name="T1" fmla="*/ 1 h 36"/>
                  <a:gd name="T2" fmla="*/ 2 w 11"/>
                  <a:gd name="T3" fmla="*/ 36 h 36"/>
                  <a:gd name="T4" fmla="*/ 0 w 11"/>
                  <a:gd name="T5" fmla="*/ 35 h 36"/>
                  <a:gd name="T6" fmla="*/ 8 w 11"/>
                  <a:gd name="T7" fmla="*/ 0 h 36"/>
                  <a:gd name="T8" fmla="*/ 11 w 11"/>
                  <a:gd name="T9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6">
                    <a:moveTo>
                      <a:pt x="11" y="1"/>
                    </a:moveTo>
                    <a:lnTo>
                      <a:pt x="2" y="36"/>
                    </a:lnTo>
                    <a:lnTo>
                      <a:pt x="0" y="35"/>
                    </a:lnTo>
                    <a:lnTo>
                      <a:pt x="8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63" name="Freeform 374">
                <a:extLst>
                  <a:ext uri="{FF2B5EF4-FFF2-40B4-BE49-F238E27FC236}">
                    <a16:creationId xmlns:a16="http://schemas.microsoft.com/office/drawing/2014/main" id="{5B90ABAE-B413-4F7E-87AB-CA3AE24CBDB5}"/>
                  </a:ext>
                </a:extLst>
              </p:cNvPr>
              <p:cNvSpPr/>
              <p:nvPr/>
            </p:nvSpPr>
            <p:spPr bwMode="auto">
              <a:xfrm>
                <a:off x="218" y="1930"/>
                <a:ext cx="58" cy="63"/>
              </a:xfrm>
              <a:custGeom>
                <a:avLst/>
                <a:gdLst>
                  <a:gd name="T0" fmla="*/ 43 w 68"/>
                  <a:gd name="T1" fmla="*/ 4 h 73"/>
                  <a:gd name="T2" fmla="*/ 63 w 68"/>
                  <a:gd name="T3" fmla="*/ 45 h 73"/>
                  <a:gd name="T4" fmla="*/ 26 w 68"/>
                  <a:gd name="T5" fmla="*/ 69 h 73"/>
                  <a:gd name="T6" fmla="*/ 5 w 68"/>
                  <a:gd name="T7" fmla="*/ 29 h 73"/>
                  <a:gd name="T8" fmla="*/ 43 w 68"/>
                  <a:gd name="T9" fmla="*/ 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73">
                    <a:moveTo>
                      <a:pt x="43" y="4"/>
                    </a:moveTo>
                    <a:cubicBezTo>
                      <a:pt x="59" y="9"/>
                      <a:pt x="68" y="27"/>
                      <a:pt x="63" y="45"/>
                    </a:cubicBezTo>
                    <a:cubicBezTo>
                      <a:pt x="59" y="62"/>
                      <a:pt x="42" y="73"/>
                      <a:pt x="26" y="69"/>
                    </a:cubicBezTo>
                    <a:cubicBezTo>
                      <a:pt x="9" y="65"/>
                      <a:pt x="0" y="47"/>
                      <a:pt x="5" y="29"/>
                    </a:cubicBezTo>
                    <a:cubicBezTo>
                      <a:pt x="10" y="11"/>
                      <a:pt x="26" y="0"/>
                      <a:pt x="43" y="4"/>
                    </a:cubicBezTo>
                    <a:close/>
                  </a:path>
                </a:pathLst>
              </a:custGeom>
              <a:solidFill>
                <a:srgbClr val="F47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64" name="Freeform 375">
                <a:extLst>
                  <a:ext uri="{FF2B5EF4-FFF2-40B4-BE49-F238E27FC236}">
                    <a16:creationId xmlns:a16="http://schemas.microsoft.com/office/drawing/2014/main" id="{9C76DB4D-8E94-4E28-A399-C848C0ACCAA7}"/>
                  </a:ext>
                </a:extLst>
              </p:cNvPr>
              <p:cNvSpPr/>
              <p:nvPr/>
            </p:nvSpPr>
            <p:spPr bwMode="auto">
              <a:xfrm>
                <a:off x="340" y="1421"/>
                <a:ext cx="135" cy="135"/>
              </a:xfrm>
              <a:custGeom>
                <a:avLst/>
                <a:gdLst>
                  <a:gd name="T0" fmla="*/ 56 w 158"/>
                  <a:gd name="T1" fmla="*/ 12 h 158"/>
                  <a:gd name="T2" fmla="*/ 146 w 158"/>
                  <a:gd name="T3" fmla="*/ 57 h 158"/>
                  <a:gd name="T4" fmla="*/ 101 w 158"/>
                  <a:gd name="T5" fmla="*/ 146 h 158"/>
                  <a:gd name="T6" fmla="*/ 12 w 158"/>
                  <a:gd name="T7" fmla="*/ 102 h 158"/>
                  <a:gd name="T8" fmla="*/ 56 w 158"/>
                  <a:gd name="T9" fmla="*/ 1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8">
                    <a:moveTo>
                      <a:pt x="56" y="12"/>
                    </a:moveTo>
                    <a:cubicBezTo>
                      <a:pt x="93" y="0"/>
                      <a:pt x="133" y="20"/>
                      <a:pt x="146" y="57"/>
                    </a:cubicBezTo>
                    <a:cubicBezTo>
                      <a:pt x="158" y="93"/>
                      <a:pt x="138" y="133"/>
                      <a:pt x="101" y="146"/>
                    </a:cubicBezTo>
                    <a:cubicBezTo>
                      <a:pt x="65" y="158"/>
                      <a:pt x="25" y="138"/>
                      <a:pt x="12" y="102"/>
                    </a:cubicBezTo>
                    <a:cubicBezTo>
                      <a:pt x="0" y="65"/>
                      <a:pt x="20" y="25"/>
                      <a:pt x="56" y="12"/>
                    </a:cubicBezTo>
                    <a:close/>
                  </a:path>
                </a:pathLst>
              </a:custGeom>
              <a:solidFill>
                <a:srgbClr val="DD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65" name="Freeform 376">
                <a:extLst>
                  <a:ext uri="{FF2B5EF4-FFF2-40B4-BE49-F238E27FC236}">
                    <a16:creationId xmlns:a16="http://schemas.microsoft.com/office/drawing/2014/main" id="{C2078EC2-DFD8-40D3-9664-0E314446421B}"/>
                  </a:ext>
                </a:extLst>
              </p:cNvPr>
              <p:cNvSpPr/>
              <p:nvPr/>
            </p:nvSpPr>
            <p:spPr bwMode="auto">
              <a:xfrm>
                <a:off x="370" y="1433"/>
                <a:ext cx="43" cy="22"/>
              </a:xfrm>
              <a:custGeom>
                <a:avLst/>
                <a:gdLst>
                  <a:gd name="T0" fmla="*/ 22 w 50"/>
                  <a:gd name="T1" fmla="*/ 5 h 26"/>
                  <a:gd name="T2" fmla="*/ 49 w 50"/>
                  <a:gd name="T3" fmla="*/ 5 h 26"/>
                  <a:gd name="T4" fmla="*/ 28 w 50"/>
                  <a:gd name="T5" fmla="*/ 22 h 26"/>
                  <a:gd name="T6" fmla="*/ 1 w 50"/>
                  <a:gd name="T7" fmla="*/ 21 h 26"/>
                  <a:gd name="T8" fmla="*/ 22 w 50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22" y="5"/>
                    </a:moveTo>
                    <a:cubicBezTo>
                      <a:pt x="35" y="0"/>
                      <a:pt x="47" y="1"/>
                      <a:pt x="49" y="5"/>
                    </a:cubicBezTo>
                    <a:cubicBezTo>
                      <a:pt x="50" y="10"/>
                      <a:pt x="41" y="18"/>
                      <a:pt x="28" y="22"/>
                    </a:cubicBezTo>
                    <a:cubicBezTo>
                      <a:pt x="15" y="26"/>
                      <a:pt x="3" y="26"/>
                      <a:pt x="1" y="21"/>
                    </a:cubicBezTo>
                    <a:cubicBezTo>
                      <a:pt x="0" y="17"/>
                      <a:pt x="9" y="9"/>
                      <a:pt x="22" y="5"/>
                    </a:cubicBezTo>
                    <a:close/>
                  </a:path>
                </a:pathLst>
              </a:custGeom>
              <a:solidFill>
                <a:srgbClr val="BA4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66" name="Freeform 377">
                <a:extLst>
                  <a:ext uri="{FF2B5EF4-FFF2-40B4-BE49-F238E27FC236}">
                    <a16:creationId xmlns:a16="http://schemas.microsoft.com/office/drawing/2014/main" id="{9E519503-C506-4D07-B323-1B6A26C7FF52}"/>
                  </a:ext>
                </a:extLst>
              </p:cNvPr>
              <p:cNvSpPr/>
              <p:nvPr/>
            </p:nvSpPr>
            <p:spPr bwMode="auto">
              <a:xfrm>
                <a:off x="380" y="1441"/>
                <a:ext cx="24" cy="11"/>
              </a:xfrm>
              <a:custGeom>
                <a:avLst/>
                <a:gdLst>
                  <a:gd name="T0" fmla="*/ 13 w 28"/>
                  <a:gd name="T1" fmla="*/ 3 h 13"/>
                  <a:gd name="T2" fmla="*/ 27 w 28"/>
                  <a:gd name="T3" fmla="*/ 2 h 13"/>
                  <a:gd name="T4" fmla="*/ 15 w 28"/>
                  <a:gd name="T5" fmla="*/ 11 h 13"/>
                  <a:gd name="T6" fmla="*/ 1 w 28"/>
                  <a:gd name="T7" fmla="*/ 11 h 13"/>
                  <a:gd name="T8" fmla="*/ 13 w 28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3">
                    <a:moveTo>
                      <a:pt x="13" y="3"/>
                    </a:moveTo>
                    <a:cubicBezTo>
                      <a:pt x="20" y="0"/>
                      <a:pt x="26" y="0"/>
                      <a:pt x="27" y="2"/>
                    </a:cubicBezTo>
                    <a:cubicBezTo>
                      <a:pt x="28" y="4"/>
                      <a:pt x="23" y="8"/>
                      <a:pt x="15" y="11"/>
                    </a:cubicBezTo>
                    <a:cubicBezTo>
                      <a:pt x="8" y="13"/>
                      <a:pt x="2" y="13"/>
                      <a:pt x="1" y="11"/>
                    </a:cubicBezTo>
                    <a:cubicBezTo>
                      <a:pt x="0" y="9"/>
                      <a:pt x="6" y="5"/>
                      <a:pt x="13" y="3"/>
                    </a:cubicBezTo>
                    <a:close/>
                  </a:path>
                </a:pathLst>
              </a:custGeom>
              <a:solidFill>
                <a:srgbClr val="701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67" name="Freeform 378">
                <a:extLst>
                  <a:ext uri="{FF2B5EF4-FFF2-40B4-BE49-F238E27FC236}">
                    <a16:creationId xmlns:a16="http://schemas.microsoft.com/office/drawing/2014/main" id="{6610B124-1391-4B16-AC6B-EF97E03A92B0}"/>
                  </a:ext>
                </a:extLst>
              </p:cNvPr>
              <p:cNvSpPr/>
              <p:nvPr/>
            </p:nvSpPr>
            <p:spPr bwMode="auto">
              <a:xfrm>
                <a:off x="382" y="1417"/>
                <a:ext cx="12" cy="30"/>
              </a:xfrm>
              <a:custGeom>
                <a:avLst/>
                <a:gdLst>
                  <a:gd name="T0" fmla="*/ 12 w 12"/>
                  <a:gd name="T1" fmla="*/ 29 h 30"/>
                  <a:gd name="T2" fmla="*/ 9 w 12"/>
                  <a:gd name="T3" fmla="*/ 30 h 30"/>
                  <a:gd name="T4" fmla="*/ 0 w 12"/>
                  <a:gd name="T5" fmla="*/ 1 h 30"/>
                  <a:gd name="T6" fmla="*/ 3 w 12"/>
                  <a:gd name="T7" fmla="*/ 0 h 30"/>
                  <a:gd name="T8" fmla="*/ 12 w 12"/>
                  <a:gd name="T9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29"/>
                    </a:moveTo>
                    <a:lnTo>
                      <a:pt x="9" y="30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68" name="Freeform 379">
                <a:extLst>
                  <a:ext uri="{FF2B5EF4-FFF2-40B4-BE49-F238E27FC236}">
                    <a16:creationId xmlns:a16="http://schemas.microsoft.com/office/drawing/2014/main" id="{3C4B84B3-0BB7-4CBB-B3A6-6145620DAB66}"/>
                  </a:ext>
                </a:extLst>
              </p:cNvPr>
              <p:cNvSpPr/>
              <p:nvPr/>
            </p:nvSpPr>
            <p:spPr bwMode="auto">
              <a:xfrm>
                <a:off x="404" y="1444"/>
                <a:ext cx="50" cy="53"/>
              </a:xfrm>
              <a:custGeom>
                <a:avLst/>
                <a:gdLst>
                  <a:gd name="T0" fmla="*/ 20 w 59"/>
                  <a:gd name="T1" fmla="*/ 4 h 62"/>
                  <a:gd name="T2" fmla="*/ 54 w 59"/>
                  <a:gd name="T3" fmla="*/ 23 h 62"/>
                  <a:gd name="T4" fmla="*/ 38 w 59"/>
                  <a:gd name="T5" fmla="*/ 58 h 62"/>
                  <a:gd name="T6" fmla="*/ 5 w 59"/>
                  <a:gd name="T7" fmla="*/ 39 h 62"/>
                  <a:gd name="T8" fmla="*/ 20 w 59"/>
                  <a:gd name="T9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2">
                    <a:moveTo>
                      <a:pt x="20" y="4"/>
                    </a:moveTo>
                    <a:cubicBezTo>
                      <a:pt x="34" y="0"/>
                      <a:pt x="49" y="8"/>
                      <a:pt x="54" y="23"/>
                    </a:cubicBezTo>
                    <a:cubicBezTo>
                      <a:pt x="59" y="37"/>
                      <a:pt x="52" y="53"/>
                      <a:pt x="38" y="58"/>
                    </a:cubicBezTo>
                    <a:cubicBezTo>
                      <a:pt x="25" y="62"/>
                      <a:pt x="10" y="54"/>
                      <a:pt x="5" y="39"/>
                    </a:cubicBezTo>
                    <a:cubicBezTo>
                      <a:pt x="0" y="24"/>
                      <a:pt x="7" y="9"/>
                      <a:pt x="20" y="4"/>
                    </a:cubicBezTo>
                    <a:close/>
                  </a:path>
                </a:pathLst>
              </a:custGeom>
              <a:solidFill>
                <a:srgbClr val="F47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69" name="Oval 380">
                <a:extLst>
                  <a:ext uri="{FF2B5EF4-FFF2-40B4-BE49-F238E27FC236}">
                    <a16:creationId xmlns:a16="http://schemas.microsoft.com/office/drawing/2014/main" id="{FEF77151-04D5-4A85-BA8B-BB31C57D4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" y="1288"/>
                <a:ext cx="107" cy="108"/>
              </a:xfrm>
              <a:prstGeom prst="ellipse">
                <a:avLst/>
              </a:pr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70" name="Oval 381">
                <a:extLst>
                  <a:ext uri="{FF2B5EF4-FFF2-40B4-BE49-F238E27FC236}">
                    <a16:creationId xmlns:a16="http://schemas.microsoft.com/office/drawing/2014/main" id="{58A3CF67-9CE2-4D97-9744-BA2CF44A7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" y="1293"/>
                <a:ext cx="39" cy="14"/>
              </a:xfrm>
              <a:prstGeom prst="ellipse">
                <a:avLst/>
              </a:pr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71" name="Oval 382">
                <a:extLst>
                  <a:ext uri="{FF2B5EF4-FFF2-40B4-BE49-F238E27FC236}">
                    <a16:creationId xmlns:a16="http://schemas.microsoft.com/office/drawing/2014/main" id="{847BB264-737D-46CF-A86F-995BB2155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" y="1299"/>
                <a:ext cx="21" cy="7"/>
              </a:xfrm>
              <a:prstGeom prst="ellipse">
                <a:avLst/>
              </a:pr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72" name="Rectangle 383">
                <a:extLst>
                  <a:ext uri="{FF2B5EF4-FFF2-40B4-BE49-F238E27FC236}">
                    <a16:creationId xmlns:a16="http://schemas.microsoft.com/office/drawing/2014/main" id="{57FA5F75-6080-4B25-A507-D99AF254F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" y="1274"/>
                <a:ext cx="3" cy="28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73" name="Oval 384">
                <a:extLst>
                  <a:ext uri="{FF2B5EF4-FFF2-40B4-BE49-F238E27FC236}">
                    <a16:creationId xmlns:a16="http://schemas.microsoft.com/office/drawing/2014/main" id="{E30CE36F-4DA0-4BEC-903D-9F3374D62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" y="1311"/>
                <a:ext cx="39" cy="44"/>
              </a:xfrm>
              <a:prstGeom prst="ellipse">
                <a:avLst/>
              </a:prstGeom>
              <a:solidFill>
                <a:srgbClr val="FFF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74" name="Freeform 385">
                <a:extLst>
                  <a:ext uri="{FF2B5EF4-FFF2-40B4-BE49-F238E27FC236}">
                    <a16:creationId xmlns:a16="http://schemas.microsoft.com/office/drawing/2014/main" id="{907A6F7E-7678-45EB-99E5-D1484ED03136}"/>
                  </a:ext>
                </a:extLst>
              </p:cNvPr>
              <p:cNvSpPr/>
              <p:nvPr/>
            </p:nvSpPr>
            <p:spPr bwMode="auto">
              <a:xfrm>
                <a:off x="401" y="1642"/>
                <a:ext cx="157" cy="158"/>
              </a:xfrm>
              <a:custGeom>
                <a:avLst/>
                <a:gdLst>
                  <a:gd name="T0" fmla="*/ 70 w 185"/>
                  <a:gd name="T1" fmla="*/ 13 h 186"/>
                  <a:gd name="T2" fmla="*/ 173 w 185"/>
                  <a:gd name="T3" fmla="*/ 71 h 186"/>
                  <a:gd name="T4" fmla="*/ 115 w 185"/>
                  <a:gd name="T5" fmla="*/ 174 h 186"/>
                  <a:gd name="T6" fmla="*/ 12 w 185"/>
                  <a:gd name="T7" fmla="*/ 116 h 186"/>
                  <a:gd name="T8" fmla="*/ 70 w 185"/>
                  <a:gd name="T9" fmla="*/ 1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186">
                    <a:moveTo>
                      <a:pt x="70" y="13"/>
                    </a:moveTo>
                    <a:cubicBezTo>
                      <a:pt x="114" y="0"/>
                      <a:pt x="160" y="26"/>
                      <a:pt x="173" y="71"/>
                    </a:cubicBezTo>
                    <a:cubicBezTo>
                      <a:pt x="185" y="115"/>
                      <a:pt x="159" y="161"/>
                      <a:pt x="115" y="174"/>
                    </a:cubicBezTo>
                    <a:cubicBezTo>
                      <a:pt x="70" y="186"/>
                      <a:pt x="24" y="160"/>
                      <a:pt x="12" y="116"/>
                    </a:cubicBezTo>
                    <a:cubicBezTo>
                      <a:pt x="0" y="71"/>
                      <a:pt x="25" y="25"/>
                      <a:pt x="70" y="13"/>
                    </a:cubicBezTo>
                    <a:close/>
                  </a:path>
                </a:pathLst>
              </a:cu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75" name="Freeform 386">
                <a:extLst>
                  <a:ext uri="{FF2B5EF4-FFF2-40B4-BE49-F238E27FC236}">
                    <a16:creationId xmlns:a16="http://schemas.microsoft.com/office/drawing/2014/main" id="{44BC5375-4BCC-4F75-9DDA-833950B0B749}"/>
                  </a:ext>
                </a:extLst>
              </p:cNvPr>
              <p:cNvSpPr/>
              <p:nvPr/>
            </p:nvSpPr>
            <p:spPr bwMode="auto">
              <a:xfrm>
                <a:off x="437" y="1655"/>
                <a:ext cx="51" cy="25"/>
              </a:xfrm>
              <a:custGeom>
                <a:avLst/>
                <a:gdLst>
                  <a:gd name="T0" fmla="*/ 27 w 60"/>
                  <a:gd name="T1" fmla="*/ 4 h 29"/>
                  <a:gd name="T2" fmla="*/ 59 w 60"/>
                  <a:gd name="T3" fmla="*/ 7 h 29"/>
                  <a:gd name="T4" fmla="*/ 33 w 60"/>
                  <a:gd name="T5" fmla="*/ 25 h 29"/>
                  <a:gd name="T6" fmla="*/ 2 w 60"/>
                  <a:gd name="T7" fmla="*/ 23 h 29"/>
                  <a:gd name="T8" fmla="*/ 27 w 60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9">
                    <a:moveTo>
                      <a:pt x="27" y="4"/>
                    </a:moveTo>
                    <a:cubicBezTo>
                      <a:pt x="43" y="0"/>
                      <a:pt x="57" y="1"/>
                      <a:pt x="59" y="7"/>
                    </a:cubicBezTo>
                    <a:cubicBezTo>
                      <a:pt x="60" y="12"/>
                      <a:pt x="49" y="21"/>
                      <a:pt x="33" y="25"/>
                    </a:cubicBezTo>
                    <a:cubicBezTo>
                      <a:pt x="17" y="29"/>
                      <a:pt x="3" y="28"/>
                      <a:pt x="2" y="23"/>
                    </a:cubicBezTo>
                    <a:cubicBezTo>
                      <a:pt x="0" y="17"/>
                      <a:pt x="11" y="8"/>
                      <a:pt x="27" y="4"/>
                    </a:cubicBezTo>
                    <a:close/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76" name="Freeform 387">
                <a:extLst>
                  <a:ext uri="{FF2B5EF4-FFF2-40B4-BE49-F238E27FC236}">
                    <a16:creationId xmlns:a16="http://schemas.microsoft.com/office/drawing/2014/main" id="{6E794414-FB0D-43FC-B1EF-D0643A5CE1F3}"/>
                  </a:ext>
                </a:extLst>
              </p:cNvPr>
              <p:cNvSpPr/>
              <p:nvPr/>
            </p:nvSpPr>
            <p:spPr bwMode="auto">
              <a:xfrm>
                <a:off x="450" y="1665"/>
                <a:ext cx="28" cy="12"/>
              </a:xfrm>
              <a:custGeom>
                <a:avLst/>
                <a:gdLst>
                  <a:gd name="T0" fmla="*/ 15 w 33"/>
                  <a:gd name="T1" fmla="*/ 3 h 15"/>
                  <a:gd name="T2" fmla="*/ 32 w 33"/>
                  <a:gd name="T3" fmla="*/ 3 h 15"/>
                  <a:gd name="T4" fmla="*/ 18 w 33"/>
                  <a:gd name="T5" fmla="*/ 12 h 15"/>
                  <a:gd name="T6" fmla="*/ 1 w 33"/>
                  <a:gd name="T7" fmla="*/ 12 h 15"/>
                  <a:gd name="T8" fmla="*/ 15 w 33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5">
                    <a:moveTo>
                      <a:pt x="15" y="3"/>
                    </a:moveTo>
                    <a:cubicBezTo>
                      <a:pt x="24" y="0"/>
                      <a:pt x="31" y="0"/>
                      <a:pt x="32" y="3"/>
                    </a:cubicBezTo>
                    <a:cubicBezTo>
                      <a:pt x="33" y="6"/>
                      <a:pt x="26" y="10"/>
                      <a:pt x="18" y="12"/>
                    </a:cubicBezTo>
                    <a:cubicBezTo>
                      <a:pt x="9" y="15"/>
                      <a:pt x="1" y="15"/>
                      <a:pt x="1" y="12"/>
                    </a:cubicBezTo>
                    <a:cubicBezTo>
                      <a:pt x="0" y="9"/>
                      <a:pt x="6" y="5"/>
                      <a:pt x="15" y="3"/>
                    </a:cubicBezTo>
                    <a:close/>
                  </a:path>
                </a:pathLst>
              </a:cu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77" name="Freeform 388">
                <a:extLst>
                  <a:ext uri="{FF2B5EF4-FFF2-40B4-BE49-F238E27FC236}">
                    <a16:creationId xmlns:a16="http://schemas.microsoft.com/office/drawing/2014/main" id="{AB3E9817-6A8F-4354-9526-8EE142ECBC47}"/>
                  </a:ext>
                </a:extLst>
              </p:cNvPr>
              <p:cNvSpPr/>
              <p:nvPr/>
            </p:nvSpPr>
            <p:spPr bwMode="auto">
              <a:xfrm>
                <a:off x="454" y="1634"/>
                <a:ext cx="12" cy="36"/>
              </a:xfrm>
              <a:custGeom>
                <a:avLst/>
                <a:gdLst>
                  <a:gd name="T0" fmla="*/ 12 w 12"/>
                  <a:gd name="T1" fmla="*/ 35 h 36"/>
                  <a:gd name="T2" fmla="*/ 9 w 12"/>
                  <a:gd name="T3" fmla="*/ 36 h 36"/>
                  <a:gd name="T4" fmla="*/ 0 w 12"/>
                  <a:gd name="T5" fmla="*/ 1 h 36"/>
                  <a:gd name="T6" fmla="*/ 3 w 12"/>
                  <a:gd name="T7" fmla="*/ 0 h 36"/>
                  <a:gd name="T8" fmla="*/ 12 w 12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12" y="35"/>
                    </a:moveTo>
                    <a:lnTo>
                      <a:pt x="9" y="36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78" name="Freeform 389">
                <a:extLst>
                  <a:ext uri="{FF2B5EF4-FFF2-40B4-BE49-F238E27FC236}">
                    <a16:creationId xmlns:a16="http://schemas.microsoft.com/office/drawing/2014/main" id="{45A1D0AE-3161-4E58-A61B-231B8F4F3360}"/>
                  </a:ext>
                </a:extLst>
              </p:cNvPr>
              <p:cNvSpPr/>
              <p:nvPr/>
            </p:nvSpPr>
            <p:spPr bwMode="auto">
              <a:xfrm>
                <a:off x="477" y="1670"/>
                <a:ext cx="58" cy="62"/>
              </a:xfrm>
              <a:custGeom>
                <a:avLst/>
                <a:gdLst>
                  <a:gd name="T0" fmla="*/ 25 w 68"/>
                  <a:gd name="T1" fmla="*/ 4 h 73"/>
                  <a:gd name="T2" fmla="*/ 63 w 68"/>
                  <a:gd name="T3" fmla="*/ 28 h 73"/>
                  <a:gd name="T4" fmla="*/ 43 w 68"/>
                  <a:gd name="T5" fmla="*/ 69 h 73"/>
                  <a:gd name="T6" fmla="*/ 5 w 68"/>
                  <a:gd name="T7" fmla="*/ 45 h 73"/>
                  <a:gd name="T8" fmla="*/ 25 w 68"/>
                  <a:gd name="T9" fmla="*/ 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73">
                    <a:moveTo>
                      <a:pt x="25" y="4"/>
                    </a:moveTo>
                    <a:cubicBezTo>
                      <a:pt x="41" y="0"/>
                      <a:pt x="58" y="10"/>
                      <a:pt x="63" y="28"/>
                    </a:cubicBezTo>
                    <a:cubicBezTo>
                      <a:pt x="68" y="46"/>
                      <a:pt x="59" y="64"/>
                      <a:pt x="43" y="69"/>
                    </a:cubicBezTo>
                    <a:cubicBezTo>
                      <a:pt x="27" y="73"/>
                      <a:pt x="10" y="62"/>
                      <a:pt x="5" y="45"/>
                    </a:cubicBezTo>
                    <a:cubicBezTo>
                      <a:pt x="0" y="27"/>
                      <a:pt x="9" y="9"/>
                      <a:pt x="25" y="4"/>
                    </a:cubicBezTo>
                    <a:close/>
                  </a:path>
                </a:pathLst>
              </a:custGeom>
              <a:solidFill>
                <a:srgbClr val="FFF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79" name="Freeform 390">
                <a:extLst>
                  <a:ext uri="{FF2B5EF4-FFF2-40B4-BE49-F238E27FC236}">
                    <a16:creationId xmlns:a16="http://schemas.microsoft.com/office/drawing/2014/main" id="{65B3EF63-3538-432D-BFEA-574AB916E457}"/>
                  </a:ext>
                </a:extLst>
              </p:cNvPr>
              <p:cNvSpPr/>
              <p:nvPr/>
            </p:nvSpPr>
            <p:spPr bwMode="auto">
              <a:xfrm>
                <a:off x="571" y="1346"/>
                <a:ext cx="129" cy="129"/>
              </a:xfrm>
              <a:custGeom>
                <a:avLst/>
                <a:gdLst>
                  <a:gd name="T0" fmla="*/ 64 w 152"/>
                  <a:gd name="T1" fmla="*/ 7 h 152"/>
                  <a:gd name="T2" fmla="*/ 145 w 152"/>
                  <a:gd name="T3" fmla="*/ 64 h 152"/>
                  <a:gd name="T4" fmla="*/ 88 w 152"/>
                  <a:gd name="T5" fmla="*/ 145 h 152"/>
                  <a:gd name="T6" fmla="*/ 6 w 152"/>
                  <a:gd name="T7" fmla="*/ 88 h 152"/>
                  <a:gd name="T8" fmla="*/ 64 w 152"/>
                  <a:gd name="T9" fmla="*/ 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2">
                    <a:moveTo>
                      <a:pt x="64" y="7"/>
                    </a:moveTo>
                    <a:cubicBezTo>
                      <a:pt x="102" y="0"/>
                      <a:pt x="139" y="26"/>
                      <a:pt x="145" y="64"/>
                    </a:cubicBezTo>
                    <a:cubicBezTo>
                      <a:pt x="152" y="102"/>
                      <a:pt x="126" y="139"/>
                      <a:pt x="88" y="145"/>
                    </a:cubicBezTo>
                    <a:cubicBezTo>
                      <a:pt x="49" y="152"/>
                      <a:pt x="13" y="126"/>
                      <a:pt x="6" y="88"/>
                    </a:cubicBezTo>
                    <a:cubicBezTo>
                      <a:pt x="0" y="50"/>
                      <a:pt x="26" y="13"/>
                      <a:pt x="64" y="7"/>
                    </a:cubicBezTo>
                    <a:close/>
                  </a:path>
                </a:pathLst>
              </a:cu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80" name="Freeform 391">
                <a:extLst>
                  <a:ext uri="{FF2B5EF4-FFF2-40B4-BE49-F238E27FC236}">
                    <a16:creationId xmlns:a16="http://schemas.microsoft.com/office/drawing/2014/main" id="{11B85D22-CD04-45CC-A561-ED4131145E29}"/>
                  </a:ext>
                </a:extLst>
              </p:cNvPr>
              <p:cNvSpPr/>
              <p:nvPr/>
            </p:nvSpPr>
            <p:spPr bwMode="auto">
              <a:xfrm>
                <a:off x="605" y="1355"/>
                <a:ext cx="43" cy="19"/>
              </a:xfrm>
              <a:custGeom>
                <a:avLst/>
                <a:gdLst>
                  <a:gd name="T0" fmla="*/ 24 w 51"/>
                  <a:gd name="T1" fmla="*/ 3 h 23"/>
                  <a:gd name="T2" fmla="*/ 50 w 51"/>
                  <a:gd name="T3" fmla="*/ 8 h 23"/>
                  <a:gd name="T4" fmla="*/ 27 w 51"/>
                  <a:gd name="T5" fmla="*/ 21 h 23"/>
                  <a:gd name="T6" fmla="*/ 0 w 51"/>
                  <a:gd name="T7" fmla="*/ 16 h 23"/>
                  <a:gd name="T8" fmla="*/ 24 w 5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3">
                    <a:moveTo>
                      <a:pt x="24" y="3"/>
                    </a:moveTo>
                    <a:cubicBezTo>
                      <a:pt x="37" y="0"/>
                      <a:pt x="49" y="3"/>
                      <a:pt x="50" y="8"/>
                    </a:cubicBezTo>
                    <a:cubicBezTo>
                      <a:pt x="51" y="13"/>
                      <a:pt x="40" y="19"/>
                      <a:pt x="27" y="21"/>
                    </a:cubicBezTo>
                    <a:cubicBezTo>
                      <a:pt x="13" y="23"/>
                      <a:pt x="1" y="21"/>
                      <a:pt x="0" y="16"/>
                    </a:cubicBezTo>
                    <a:cubicBezTo>
                      <a:pt x="0" y="11"/>
                      <a:pt x="10" y="5"/>
                      <a:pt x="24" y="3"/>
                    </a:cubicBezTo>
                    <a:close/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81" name="Freeform 392">
                <a:extLst>
                  <a:ext uri="{FF2B5EF4-FFF2-40B4-BE49-F238E27FC236}">
                    <a16:creationId xmlns:a16="http://schemas.microsoft.com/office/drawing/2014/main" id="{EDF1622B-A453-4103-818C-A36D65653ECB}"/>
                  </a:ext>
                </a:extLst>
              </p:cNvPr>
              <p:cNvSpPr/>
              <p:nvPr/>
            </p:nvSpPr>
            <p:spPr bwMode="auto">
              <a:xfrm>
                <a:off x="615" y="1363"/>
                <a:ext cx="24" cy="9"/>
              </a:xfrm>
              <a:custGeom>
                <a:avLst/>
                <a:gdLst>
                  <a:gd name="T0" fmla="*/ 13 w 28"/>
                  <a:gd name="T1" fmla="*/ 1 h 11"/>
                  <a:gd name="T2" fmla="*/ 27 w 28"/>
                  <a:gd name="T3" fmla="*/ 3 h 11"/>
                  <a:gd name="T4" fmla="*/ 14 w 28"/>
                  <a:gd name="T5" fmla="*/ 9 h 11"/>
                  <a:gd name="T6" fmla="*/ 0 w 28"/>
                  <a:gd name="T7" fmla="*/ 8 h 11"/>
                  <a:gd name="T8" fmla="*/ 13 w 28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1">
                    <a:moveTo>
                      <a:pt x="13" y="1"/>
                    </a:moveTo>
                    <a:cubicBezTo>
                      <a:pt x="21" y="0"/>
                      <a:pt x="27" y="1"/>
                      <a:pt x="27" y="3"/>
                    </a:cubicBezTo>
                    <a:cubicBezTo>
                      <a:pt x="28" y="5"/>
                      <a:pt x="22" y="8"/>
                      <a:pt x="14" y="9"/>
                    </a:cubicBezTo>
                    <a:cubicBezTo>
                      <a:pt x="7" y="11"/>
                      <a:pt x="1" y="10"/>
                      <a:pt x="0" y="8"/>
                    </a:cubicBezTo>
                    <a:cubicBezTo>
                      <a:pt x="0" y="5"/>
                      <a:pt x="6" y="2"/>
                      <a:pt x="13" y="1"/>
                    </a:cubicBezTo>
                    <a:close/>
                  </a:path>
                </a:pathLst>
              </a:cu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82" name="Freeform 393">
                <a:extLst>
                  <a:ext uri="{FF2B5EF4-FFF2-40B4-BE49-F238E27FC236}">
                    <a16:creationId xmlns:a16="http://schemas.microsoft.com/office/drawing/2014/main" id="{A1691303-BD08-4FCA-9D6C-0122313FFA7D}"/>
                  </a:ext>
                </a:extLst>
              </p:cNvPr>
              <p:cNvSpPr/>
              <p:nvPr/>
            </p:nvSpPr>
            <p:spPr bwMode="auto">
              <a:xfrm>
                <a:off x="621" y="1336"/>
                <a:ext cx="8" cy="30"/>
              </a:xfrm>
              <a:custGeom>
                <a:avLst/>
                <a:gdLst>
                  <a:gd name="T0" fmla="*/ 8 w 8"/>
                  <a:gd name="T1" fmla="*/ 30 h 30"/>
                  <a:gd name="T2" fmla="*/ 5 w 8"/>
                  <a:gd name="T3" fmla="*/ 30 h 30"/>
                  <a:gd name="T4" fmla="*/ 0 w 8"/>
                  <a:gd name="T5" fmla="*/ 1 h 30"/>
                  <a:gd name="T6" fmla="*/ 3 w 8"/>
                  <a:gd name="T7" fmla="*/ 0 h 30"/>
                  <a:gd name="T8" fmla="*/ 8 w 8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0">
                    <a:moveTo>
                      <a:pt x="8" y="30"/>
                    </a:moveTo>
                    <a:lnTo>
                      <a:pt x="5" y="30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83" name="Freeform 394">
                <a:extLst>
                  <a:ext uri="{FF2B5EF4-FFF2-40B4-BE49-F238E27FC236}">
                    <a16:creationId xmlns:a16="http://schemas.microsoft.com/office/drawing/2014/main" id="{B7BBA13A-AF78-4E9E-9C3B-AF51CE8E9180}"/>
                  </a:ext>
                </a:extLst>
              </p:cNvPr>
              <p:cNvSpPr/>
              <p:nvPr/>
            </p:nvSpPr>
            <p:spPr bwMode="auto">
              <a:xfrm>
                <a:off x="636" y="1371"/>
                <a:ext cx="47" cy="51"/>
              </a:xfrm>
              <a:custGeom>
                <a:avLst/>
                <a:gdLst>
                  <a:gd name="T0" fmla="*/ 23 w 55"/>
                  <a:gd name="T1" fmla="*/ 2 h 60"/>
                  <a:gd name="T2" fmla="*/ 52 w 55"/>
                  <a:gd name="T3" fmla="*/ 25 h 60"/>
                  <a:gd name="T4" fmla="*/ 32 w 55"/>
                  <a:gd name="T5" fmla="*/ 58 h 60"/>
                  <a:gd name="T6" fmla="*/ 2 w 55"/>
                  <a:gd name="T7" fmla="*/ 34 h 60"/>
                  <a:gd name="T8" fmla="*/ 23 w 55"/>
                  <a:gd name="T9" fmla="*/ 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0">
                    <a:moveTo>
                      <a:pt x="23" y="2"/>
                    </a:moveTo>
                    <a:cubicBezTo>
                      <a:pt x="36" y="0"/>
                      <a:pt x="50" y="10"/>
                      <a:pt x="52" y="25"/>
                    </a:cubicBezTo>
                    <a:cubicBezTo>
                      <a:pt x="55" y="41"/>
                      <a:pt x="46" y="55"/>
                      <a:pt x="32" y="58"/>
                    </a:cubicBezTo>
                    <a:cubicBezTo>
                      <a:pt x="18" y="60"/>
                      <a:pt x="5" y="49"/>
                      <a:pt x="2" y="34"/>
                    </a:cubicBezTo>
                    <a:cubicBezTo>
                      <a:pt x="0" y="19"/>
                      <a:pt x="9" y="4"/>
                      <a:pt x="23" y="2"/>
                    </a:cubicBezTo>
                    <a:close/>
                  </a:path>
                </a:pathLst>
              </a:custGeom>
              <a:solidFill>
                <a:srgbClr val="FFF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84" name="Freeform 395">
                <a:extLst>
                  <a:ext uri="{FF2B5EF4-FFF2-40B4-BE49-F238E27FC236}">
                    <a16:creationId xmlns:a16="http://schemas.microsoft.com/office/drawing/2014/main" id="{968A4101-53DD-4F27-A3B6-BDA193BEEA10}"/>
                  </a:ext>
                </a:extLst>
              </p:cNvPr>
              <p:cNvSpPr/>
              <p:nvPr/>
            </p:nvSpPr>
            <p:spPr bwMode="auto">
              <a:xfrm>
                <a:off x="0" y="1467"/>
                <a:ext cx="95" cy="108"/>
              </a:xfrm>
              <a:custGeom>
                <a:avLst/>
                <a:gdLst>
                  <a:gd name="T0" fmla="*/ 48 w 112"/>
                  <a:gd name="T1" fmla="*/ 127 h 127"/>
                  <a:gd name="T2" fmla="*/ 112 w 112"/>
                  <a:gd name="T3" fmla="*/ 63 h 127"/>
                  <a:gd name="T4" fmla="*/ 48 w 112"/>
                  <a:gd name="T5" fmla="*/ 0 h 127"/>
                  <a:gd name="T6" fmla="*/ 0 w 112"/>
                  <a:gd name="T7" fmla="*/ 22 h 127"/>
                  <a:gd name="T8" fmla="*/ 0 w 112"/>
                  <a:gd name="T9" fmla="*/ 105 h 127"/>
                  <a:gd name="T10" fmla="*/ 48 w 112"/>
                  <a:gd name="T11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127">
                    <a:moveTo>
                      <a:pt x="48" y="127"/>
                    </a:moveTo>
                    <a:cubicBezTo>
                      <a:pt x="83" y="127"/>
                      <a:pt x="112" y="98"/>
                      <a:pt x="112" y="63"/>
                    </a:cubicBezTo>
                    <a:cubicBezTo>
                      <a:pt x="112" y="28"/>
                      <a:pt x="83" y="0"/>
                      <a:pt x="48" y="0"/>
                    </a:cubicBezTo>
                    <a:cubicBezTo>
                      <a:pt x="29" y="0"/>
                      <a:pt x="12" y="9"/>
                      <a:pt x="0" y="22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12" y="118"/>
                      <a:pt x="29" y="127"/>
                      <a:pt x="48" y="127"/>
                    </a:cubicBezTo>
                    <a:close/>
                  </a:path>
                </a:pathLst>
              </a:custGeom>
              <a:solidFill>
                <a:srgbClr val="DD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85" name="Oval 396">
                <a:extLst>
                  <a:ext uri="{FF2B5EF4-FFF2-40B4-BE49-F238E27FC236}">
                    <a16:creationId xmlns:a16="http://schemas.microsoft.com/office/drawing/2014/main" id="{5A5304D3-2B91-40A6-A520-DCA1C17AD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" y="1472"/>
                <a:ext cx="38" cy="14"/>
              </a:xfrm>
              <a:prstGeom prst="ellipse">
                <a:avLst/>
              </a:prstGeom>
              <a:solidFill>
                <a:srgbClr val="BA4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86" name="Oval 397">
                <a:extLst>
                  <a:ext uri="{FF2B5EF4-FFF2-40B4-BE49-F238E27FC236}">
                    <a16:creationId xmlns:a16="http://schemas.microsoft.com/office/drawing/2014/main" id="{0E941BF8-566C-45A3-95BD-B094296CA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" y="1478"/>
                <a:ext cx="21" cy="7"/>
              </a:xfrm>
              <a:prstGeom prst="ellipse">
                <a:avLst/>
              </a:prstGeom>
              <a:solidFill>
                <a:srgbClr val="701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87" name="Rectangle 398">
                <a:extLst>
                  <a:ext uri="{FF2B5EF4-FFF2-40B4-BE49-F238E27FC236}">
                    <a16:creationId xmlns:a16="http://schemas.microsoft.com/office/drawing/2014/main" id="{0179E1D4-4797-4468-9706-468D8CE35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" y="1453"/>
                <a:ext cx="3" cy="28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88" name="Oval 399">
                <a:extLst>
                  <a:ext uri="{FF2B5EF4-FFF2-40B4-BE49-F238E27FC236}">
                    <a16:creationId xmlns:a16="http://schemas.microsoft.com/office/drawing/2014/main" id="{A8980551-CDA1-4E8B-ACB8-B619A08AD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" y="1493"/>
                <a:ext cx="39" cy="43"/>
              </a:xfrm>
              <a:prstGeom prst="ellipse">
                <a:avLst/>
              </a:prstGeom>
              <a:solidFill>
                <a:srgbClr val="F47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89" name="Freeform 400">
                <a:extLst>
                  <a:ext uri="{FF2B5EF4-FFF2-40B4-BE49-F238E27FC236}">
                    <a16:creationId xmlns:a16="http://schemas.microsoft.com/office/drawing/2014/main" id="{FFE16B8B-E1F3-4A4D-9A40-A1C24353D9B6}"/>
                  </a:ext>
                </a:extLst>
              </p:cNvPr>
              <p:cNvSpPr/>
              <p:nvPr/>
            </p:nvSpPr>
            <p:spPr bwMode="auto">
              <a:xfrm>
                <a:off x="6769" y="2594"/>
                <a:ext cx="244" cy="286"/>
              </a:xfrm>
              <a:custGeom>
                <a:avLst/>
                <a:gdLst>
                  <a:gd name="T0" fmla="*/ 265 w 287"/>
                  <a:gd name="T1" fmla="*/ 5 h 336"/>
                  <a:gd name="T2" fmla="*/ 198 w 287"/>
                  <a:gd name="T3" fmla="*/ 126 h 336"/>
                  <a:gd name="T4" fmla="*/ 194 w 287"/>
                  <a:gd name="T5" fmla="*/ 14 h 336"/>
                  <a:gd name="T6" fmla="*/ 127 w 287"/>
                  <a:gd name="T7" fmla="*/ 9 h 336"/>
                  <a:gd name="T8" fmla="*/ 113 w 287"/>
                  <a:gd name="T9" fmla="*/ 131 h 336"/>
                  <a:gd name="T10" fmla="*/ 53 w 287"/>
                  <a:gd name="T11" fmla="*/ 92 h 336"/>
                  <a:gd name="T12" fmla="*/ 33 w 287"/>
                  <a:gd name="T13" fmla="*/ 5 h 336"/>
                  <a:gd name="T14" fmla="*/ 7 w 287"/>
                  <a:gd name="T15" fmla="*/ 0 h 336"/>
                  <a:gd name="T16" fmla="*/ 24 w 287"/>
                  <a:gd name="T17" fmla="*/ 120 h 336"/>
                  <a:gd name="T18" fmla="*/ 107 w 287"/>
                  <a:gd name="T19" fmla="*/ 177 h 336"/>
                  <a:gd name="T20" fmla="*/ 90 w 287"/>
                  <a:gd name="T21" fmla="*/ 323 h 336"/>
                  <a:gd name="T22" fmla="*/ 148 w 287"/>
                  <a:gd name="T23" fmla="*/ 334 h 336"/>
                  <a:gd name="T24" fmla="*/ 206 w 287"/>
                  <a:gd name="T25" fmla="*/ 332 h 336"/>
                  <a:gd name="T26" fmla="*/ 200 w 287"/>
                  <a:gd name="T27" fmla="*/ 163 h 336"/>
                  <a:gd name="T28" fmla="*/ 275 w 287"/>
                  <a:gd name="T29" fmla="*/ 92 h 336"/>
                  <a:gd name="T30" fmla="*/ 283 w 287"/>
                  <a:gd name="T31" fmla="*/ 2 h 336"/>
                  <a:gd name="T32" fmla="*/ 265 w 287"/>
                  <a:gd name="T33" fmla="*/ 5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7" h="336">
                    <a:moveTo>
                      <a:pt x="265" y="5"/>
                    </a:moveTo>
                    <a:cubicBezTo>
                      <a:pt x="265" y="5"/>
                      <a:pt x="267" y="112"/>
                      <a:pt x="198" y="126"/>
                    </a:cubicBezTo>
                    <a:cubicBezTo>
                      <a:pt x="194" y="14"/>
                      <a:pt x="194" y="14"/>
                      <a:pt x="194" y="14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13" y="131"/>
                      <a:pt x="113" y="131"/>
                      <a:pt x="113" y="131"/>
                    </a:cubicBezTo>
                    <a:cubicBezTo>
                      <a:pt x="97" y="127"/>
                      <a:pt x="70" y="117"/>
                      <a:pt x="53" y="92"/>
                    </a:cubicBezTo>
                    <a:cubicBezTo>
                      <a:pt x="33" y="61"/>
                      <a:pt x="33" y="5"/>
                      <a:pt x="33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0" y="73"/>
                      <a:pt x="24" y="120"/>
                    </a:cubicBezTo>
                    <a:cubicBezTo>
                      <a:pt x="42" y="155"/>
                      <a:pt x="85" y="171"/>
                      <a:pt x="107" y="177"/>
                    </a:cubicBezTo>
                    <a:cubicBezTo>
                      <a:pt x="90" y="323"/>
                      <a:pt x="90" y="323"/>
                      <a:pt x="90" y="323"/>
                    </a:cubicBezTo>
                    <a:cubicBezTo>
                      <a:pt x="90" y="323"/>
                      <a:pt x="117" y="331"/>
                      <a:pt x="148" y="334"/>
                    </a:cubicBezTo>
                    <a:cubicBezTo>
                      <a:pt x="178" y="336"/>
                      <a:pt x="206" y="332"/>
                      <a:pt x="206" y="332"/>
                    </a:cubicBezTo>
                    <a:cubicBezTo>
                      <a:pt x="200" y="163"/>
                      <a:pt x="200" y="163"/>
                      <a:pt x="200" y="163"/>
                    </a:cubicBezTo>
                    <a:cubicBezTo>
                      <a:pt x="222" y="154"/>
                      <a:pt x="258" y="135"/>
                      <a:pt x="275" y="92"/>
                    </a:cubicBezTo>
                    <a:cubicBezTo>
                      <a:pt x="287" y="64"/>
                      <a:pt x="283" y="2"/>
                      <a:pt x="283" y="2"/>
                    </a:cubicBezTo>
                    <a:lnTo>
                      <a:pt x="265" y="5"/>
                    </a:lnTo>
                    <a:close/>
                  </a:path>
                </a:pathLst>
              </a:custGeom>
              <a:solidFill>
                <a:srgbClr val="754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90" name="Freeform 401">
                <a:extLst>
                  <a:ext uri="{FF2B5EF4-FFF2-40B4-BE49-F238E27FC236}">
                    <a16:creationId xmlns:a16="http://schemas.microsoft.com/office/drawing/2014/main" id="{4E8978D7-BEB9-4B0B-B341-4040F06CCDED}"/>
                  </a:ext>
                </a:extLst>
              </p:cNvPr>
              <p:cNvSpPr/>
              <p:nvPr/>
            </p:nvSpPr>
            <p:spPr bwMode="auto">
              <a:xfrm>
                <a:off x="6856" y="2614"/>
                <a:ext cx="73" cy="262"/>
              </a:xfrm>
              <a:custGeom>
                <a:avLst/>
                <a:gdLst>
                  <a:gd name="T0" fmla="*/ 80 w 86"/>
                  <a:gd name="T1" fmla="*/ 0 h 308"/>
                  <a:gd name="T2" fmla="*/ 79 w 86"/>
                  <a:gd name="T3" fmla="*/ 0 h 308"/>
                  <a:gd name="T4" fmla="*/ 78 w 86"/>
                  <a:gd name="T5" fmla="*/ 1 h 308"/>
                  <a:gd name="T6" fmla="*/ 83 w 86"/>
                  <a:gd name="T7" fmla="*/ 41 h 308"/>
                  <a:gd name="T8" fmla="*/ 72 w 86"/>
                  <a:gd name="T9" fmla="*/ 81 h 308"/>
                  <a:gd name="T10" fmla="*/ 51 w 86"/>
                  <a:gd name="T11" fmla="*/ 116 h 308"/>
                  <a:gd name="T12" fmla="*/ 38 w 86"/>
                  <a:gd name="T13" fmla="*/ 132 h 308"/>
                  <a:gd name="T14" fmla="*/ 31 w 86"/>
                  <a:gd name="T15" fmla="*/ 139 h 308"/>
                  <a:gd name="T16" fmla="*/ 25 w 86"/>
                  <a:gd name="T17" fmla="*/ 148 h 308"/>
                  <a:gd name="T18" fmla="*/ 6 w 86"/>
                  <a:gd name="T19" fmla="*/ 185 h 308"/>
                  <a:gd name="T20" fmla="*/ 1 w 86"/>
                  <a:gd name="T21" fmla="*/ 227 h 308"/>
                  <a:gd name="T22" fmla="*/ 5 w 86"/>
                  <a:gd name="T23" fmla="*/ 248 h 308"/>
                  <a:gd name="T24" fmla="*/ 9 w 86"/>
                  <a:gd name="T25" fmla="*/ 258 h 308"/>
                  <a:gd name="T26" fmla="*/ 13 w 86"/>
                  <a:gd name="T27" fmla="*/ 267 h 308"/>
                  <a:gd name="T28" fmla="*/ 21 w 86"/>
                  <a:gd name="T29" fmla="*/ 307 h 308"/>
                  <a:gd name="T30" fmla="*/ 22 w 86"/>
                  <a:gd name="T31" fmla="*/ 308 h 308"/>
                  <a:gd name="T32" fmla="*/ 23 w 86"/>
                  <a:gd name="T33" fmla="*/ 307 h 308"/>
                  <a:gd name="T34" fmla="*/ 16 w 86"/>
                  <a:gd name="T35" fmla="*/ 266 h 308"/>
                  <a:gd name="T36" fmla="*/ 12 w 86"/>
                  <a:gd name="T37" fmla="*/ 256 h 308"/>
                  <a:gd name="T38" fmla="*/ 9 w 86"/>
                  <a:gd name="T39" fmla="*/ 247 h 308"/>
                  <a:gd name="T40" fmla="*/ 5 w 86"/>
                  <a:gd name="T41" fmla="*/ 227 h 308"/>
                  <a:gd name="T42" fmla="*/ 28 w 86"/>
                  <a:gd name="T43" fmla="*/ 150 h 308"/>
                  <a:gd name="T44" fmla="*/ 34 w 86"/>
                  <a:gd name="T45" fmla="*/ 142 h 308"/>
                  <a:gd name="T46" fmla="*/ 41 w 86"/>
                  <a:gd name="T47" fmla="*/ 134 h 308"/>
                  <a:gd name="T48" fmla="*/ 54 w 86"/>
                  <a:gd name="T49" fmla="*/ 118 h 308"/>
                  <a:gd name="T50" fmla="*/ 75 w 86"/>
                  <a:gd name="T51" fmla="*/ 82 h 308"/>
                  <a:gd name="T52" fmla="*/ 85 w 86"/>
                  <a:gd name="T53" fmla="*/ 41 h 308"/>
                  <a:gd name="T54" fmla="*/ 80 w 86"/>
                  <a:gd name="T55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6" h="308">
                    <a:moveTo>
                      <a:pt x="80" y="0"/>
                    </a:moveTo>
                    <a:cubicBezTo>
                      <a:pt x="80" y="0"/>
                      <a:pt x="79" y="0"/>
                      <a:pt x="79" y="0"/>
                    </a:cubicBezTo>
                    <a:cubicBezTo>
                      <a:pt x="78" y="0"/>
                      <a:pt x="78" y="0"/>
                      <a:pt x="78" y="1"/>
                    </a:cubicBezTo>
                    <a:cubicBezTo>
                      <a:pt x="82" y="14"/>
                      <a:pt x="84" y="28"/>
                      <a:pt x="83" y="41"/>
                    </a:cubicBezTo>
                    <a:cubicBezTo>
                      <a:pt x="81" y="55"/>
                      <a:pt x="78" y="68"/>
                      <a:pt x="72" y="81"/>
                    </a:cubicBezTo>
                    <a:cubicBezTo>
                      <a:pt x="66" y="93"/>
                      <a:pt x="59" y="105"/>
                      <a:pt x="51" y="116"/>
                    </a:cubicBezTo>
                    <a:cubicBezTo>
                      <a:pt x="47" y="121"/>
                      <a:pt x="43" y="127"/>
                      <a:pt x="38" y="132"/>
                    </a:cubicBezTo>
                    <a:cubicBezTo>
                      <a:pt x="36" y="134"/>
                      <a:pt x="33" y="137"/>
                      <a:pt x="31" y="139"/>
                    </a:cubicBezTo>
                    <a:cubicBezTo>
                      <a:pt x="29" y="142"/>
                      <a:pt x="27" y="145"/>
                      <a:pt x="25" y="148"/>
                    </a:cubicBezTo>
                    <a:cubicBezTo>
                      <a:pt x="17" y="159"/>
                      <a:pt x="10" y="172"/>
                      <a:pt x="6" y="185"/>
                    </a:cubicBezTo>
                    <a:cubicBezTo>
                      <a:pt x="2" y="199"/>
                      <a:pt x="0" y="213"/>
                      <a:pt x="1" y="227"/>
                    </a:cubicBezTo>
                    <a:cubicBezTo>
                      <a:pt x="2" y="234"/>
                      <a:pt x="3" y="241"/>
                      <a:pt x="5" y="248"/>
                    </a:cubicBezTo>
                    <a:cubicBezTo>
                      <a:pt x="6" y="251"/>
                      <a:pt x="8" y="254"/>
                      <a:pt x="9" y="258"/>
                    </a:cubicBezTo>
                    <a:cubicBezTo>
                      <a:pt x="10" y="261"/>
                      <a:pt x="11" y="264"/>
                      <a:pt x="13" y="267"/>
                    </a:cubicBezTo>
                    <a:cubicBezTo>
                      <a:pt x="17" y="280"/>
                      <a:pt x="20" y="293"/>
                      <a:pt x="21" y="307"/>
                    </a:cubicBezTo>
                    <a:cubicBezTo>
                      <a:pt x="21" y="308"/>
                      <a:pt x="22" y="308"/>
                      <a:pt x="22" y="308"/>
                    </a:cubicBezTo>
                    <a:cubicBezTo>
                      <a:pt x="23" y="308"/>
                      <a:pt x="23" y="308"/>
                      <a:pt x="23" y="307"/>
                    </a:cubicBezTo>
                    <a:cubicBezTo>
                      <a:pt x="23" y="293"/>
                      <a:pt x="20" y="279"/>
                      <a:pt x="16" y="266"/>
                    </a:cubicBezTo>
                    <a:cubicBezTo>
                      <a:pt x="15" y="263"/>
                      <a:pt x="14" y="259"/>
                      <a:pt x="12" y="256"/>
                    </a:cubicBezTo>
                    <a:cubicBezTo>
                      <a:pt x="11" y="253"/>
                      <a:pt x="10" y="250"/>
                      <a:pt x="9" y="247"/>
                    </a:cubicBezTo>
                    <a:cubicBezTo>
                      <a:pt x="7" y="240"/>
                      <a:pt x="6" y="233"/>
                      <a:pt x="5" y="227"/>
                    </a:cubicBezTo>
                    <a:cubicBezTo>
                      <a:pt x="3" y="200"/>
                      <a:pt x="12" y="172"/>
                      <a:pt x="28" y="150"/>
                    </a:cubicBezTo>
                    <a:cubicBezTo>
                      <a:pt x="30" y="147"/>
                      <a:pt x="32" y="145"/>
                      <a:pt x="34" y="142"/>
                    </a:cubicBezTo>
                    <a:cubicBezTo>
                      <a:pt x="36" y="139"/>
                      <a:pt x="39" y="137"/>
                      <a:pt x="41" y="134"/>
                    </a:cubicBezTo>
                    <a:cubicBezTo>
                      <a:pt x="46" y="129"/>
                      <a:pt x="50" y="124"/>
                      <a:pt x="54" y="118"/>
                    </a:cubicBezTo>
                    <a:cubicBezTo>
                      <a:pt x="62" y="107"/>
                      <a:pt x="70" y="95"/>
                      <a:pt x="75" y="82"/>
                    </a:cubicBezTo>
                    <a:cubicBezTo>
                      <a:pt x="81" y="69"/>
                      <a:pt x="84" y="55"/>
                      <a:pt x="85" y="41"/>
                    </a:cubicBezTo>
                    <a:cubicBezTo>
                      <a:pt x="86" y="28"/>
                      <a:pt x="85" y="13"/>
                      <a:pt x="80" y="0"/>
                    </a:cubicBezTo>
                    <a:close/>
                  </a:path>
                </a:pathLst>
              </a:custGeom>
              <a:solidFill>
                <a:srgbClr val="977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91" name="Freeform 402">
                <a:extLst>
                  <a:ext uri="{FF2B5EF4-FFF2-40B4-BE49-F238E27FC236}">
                    <a16:creationId xmlns:a16="http://schemas.microsoft.com/office/drawing/2014/main" id="{7201B500-38D1-423C-9773-2AD15546DA35}"/>
                  </a:ext>
                </a:extLst>
              </p:cNvPr>
              <p:cNvSpPr/>
              <p:nvPr/>
            </p:nvSpPr>
            <p:spPr bwMode="auto">
              <a:xfrm>
                <a:off x="6858" y="2615"/>
                <a:ext cx="63" cy="136"/>
              </a:xfrm>
              <a:custGeom>
                <a:avLst/>
                <a:gdLst>
                  <a:gd name="T0" fmla="*/ 70 w 74"/>
                  <a:gd name="T1" fmla="*/ 11 h 160"/>
                  <a:gd name="T2" fmla="*/ 65 w 74"/>
                  <a:gd name="T3" fmla="*/ 1 h 160"/>
                  <a:gd name="T4" fmla="*/ 64 w 74"/>
                  <a:gd name="T5" fmla="*/ 0 h 160"/>
                  <a:gd name="T6" fmla="*/ 64 w 74"/>
                  <a:gd name="T7" fmla="*/ 1 h 160"/>
                  <a:gd name="T8" fmla="*/ 66 w 74"/>
                  <a:gd name="T9" fmla="*/ 12 h 160"/>
                  <a:gd name="T10" fmla="*/ 69 w 74"/>
                  <a:gd name="T11" fmla="*/ 23 h 160"/>
                  <a:gd name="T12" fmla="*/ 69 w 74"/>
                  <a:gd name="T13" fmla="*/ 45 h 160"/>
                  <a:gd name="T14" fmla="*/ 53 w 74"/>
                  <a:gd name="T15" fmla="*/ 86 h 160"/>
                  <a:gd name="T16" fmla="*/ 26 w 74"/>
                  <a:gd name="T17" fmla="*/ 121 h 160"/>
                  <a:gd name="T18" fmla="*/ 11 w 74"/>
                  <a:gd name="T19" fmla="*/ 138 h 160"/>
                  <a:gd name="T20" fmla="*/ 4 w 74"/>
                  <a:gd name="T21" fmla="*/ 147 h 160"/>
                  <a:gd name="T22" fmla="*/ 0 w 74"/>
                  <a:gd name="T23" fmla="*/ 158 h 160"/>
                  <a:gd name="T24" fmla="*/ 1 w 74"/>
                  <a:gd name="T25" fmla="*/ 159 h 160"/>
                  <a:gd name="T26" fmla="*/ 2 w 74"/>
                  <a:gd name="T27" fmla="*/ 159 h 160"/>
                  <a:gd name="T28" fmla="*/ 6 w 74"/>
                  <a:gd name="T29" fmla="*/ 149 h 160"/>
                  <a:gd name="T30" fmla="*/ 13 w 74"/>
                  <a:gd name="T31" fmla="*/ 140 h 160"/>
                  <a:gd name="T32" fmla="*/ 29 w 74"/>
                  <a:gd name="T33" fmla="*/ 124 h 160"/>
                  <a:gd name="T34" fmla="*/ 57 w 74"/>
                  <a:gd name="T35" fmla="*/ 88 h 160"/>
                  <a:gd name="T36" fmla="*/ 73 w 74"/>
                  <a:gd name="T37" fmla="*/ 45 h 160"/>
                  <a:gd name="T38" fmla="*/ 73 w 74"/>
                  <a:gd name="T39" fmla="*/ 22 h 160"/>
                  <a:gd name="T40" fmla="*/ 70 w 74"/>
                  <a:gd name="T41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160">
                    <a:moveTo>
                      <a:pt x="70" y="11"/>
                    </a:moveTo>
                    <a:cubicBezTo>
                      <a:pt x="69" y="7"/>
                      <a:pt x="68" y="4"/>
                      <a:pt x="65" y="1"/>
                    </a:cubicBezTo>
                    <a:cubicBezTo>
                      <a:pt x="65" y="0"/>
                      <a:pt x="65" y="0"/>
                      <a:pt x="64" y="0"/>
                    </a:cubicBezTo>
                    <a:cubicBezTo>
                      <a:pt x="64" y="0"/>
                      <a:pt x="63" y="1"/>
                      <a:pt x="64" y="1"/>
                    </a:cubicBezTo>
                    <a:cubicBezTo>
                      <a:pt x="64" y="5"/>
                      <a:pt x="65" y="9"/>
                      <a:pt x="66" y="12"/>
                    </a:cubicBezTo>
                    <a:cubicBezTo>
                      <a:pt x="67" y="16"/>
                      <a:pt x="68" y="19"/>
                      <a:pt x="69" y="23"/>
                    </a:cubicBezTo>
                    <a:cubicBezTo>
                      <a:pt x="70" y="30"/>
                      <a:pt x="70" y="37"/>
                      <a:pt x="69" y="45"/>
                    </a:cubicBezTo>
                    <a:cubicBezTo>
                      <a:pt x="67" y="59"/>
                      <a:pt x="61" y="73"/>
                      <a:pt x="53" y="86"/>
                    </a:cubicBezTo>
                    <a:cubicBezTo>
                      <a:pt x="46" y="98"/>
                      <a:pt x="36" y="110"/>
                      <a:pt x="26" y="121"/>
                    </a:cubicBezTo>
                    <a:cubicBezTo>
                      <a:pt x="21" y="127"/>
                      <a:pt x="16" y="133"/>
                      <a:pt x="11" y="138"/>
                    </a:cubicBezTo>
                    <a:cubicBezTo>
                      <a:pt x="9" y="141"/>
                      <a:pt x="6" y="144"/>
                      <a:pt x="4" y="147"/>
                    </a:cubicBezTo>
                    <a:cubicBezTo>
                      <a:pt x="2" y="151"/>
                      <a:pt x="1" y="155"/>
                      <a:pt x="0" y="158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60"/>
                      <a:pt x="2" y="159"/>
                      <a:pt x="2" y="159"/>
                    </a:cubicBezTo>
                    <a:cubicBezTo>
                      <a:pt x="3" y="155"/>
                      <a:pt x="4" y="152"/>
                      <a:pt x="6" y="149"/>
                    </a:cubicBezTo>
                    <a:cubicBezTo>
                      <a:pt x="8" y="146"/>
                      <a:pt x="11" y="143"/>
                      <a:pt x="13" y="140"/>
                    </a:cubicBezTo>
                    <a:cubicBezTo>
                      <a:pt x="18" y="135"/>
                      <a:pt x="24" y="129"/>
                      <a:pt x="29" y="124"/>
                    </a:cubicBezTo>
                    <a:cubicBezTo>
                      <a:pt x="39" y="112"/>
                      <a:pt x="48" y="101"/>
                      <a:pt x="57" y="88"/>
                    </a:cubicBezTo>
                    <a:cubicBezTo>
                      <a:pt x="65" y="75"/>
                      <a:pt x="71" y="61"/>
                      <a:pt x="73" y="45"/>
                    </a:cubicBezTo>
                    <a:cubicBezTo>
                      <a:pt x="74" y="38"/>
                      <a:pt x="74" y="30"/>
                      <a:pt x="73" y="22"/>
                    </a:cubicBezTo>
                    <a:cubicBezTo>
                      <a:pt x="72" y="18"/>
                      <a:pt x="72" y="15"/>
                      <a:pt x="70" y="11"/>
                    </a:cubicBezTo>
                    <a:close/>
                  </a:path>
                </a:pathLst>
              </a:custGeom>
              <a:solidFill>
                <a:srgbClr val="977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92" name="Freeform 403">
                <a:extLst>
                  <a:ext uri="{FF2B5EF4-FFF2-40B4-BE49-F238E27FC236}">
                    <a16:creationId xmlns:a16="http://schemas.microsoft.com/office/drawing/2014/main" id="{61CBEF23-E3C2-4780-A1A2-8897A49BAF6A}"/>
                  </a:ext>
                </a:extLst>
              </p:cNvPr>
              <p:cNvSpPr/>
              <p:nvPr/>
            </p:nvSpPr>
            <p:spPr bwMode="auto">
              <a:xfrm>
                <a:off x="6863" y="2619"/>
                <a:ext cx="39" cy="87"/>
              </a:xfrm>
              <a:custGeom>
                <a:avLst/>
                <a:gdLst>
                  <a:gd name="T0" fmla="*/ 43 w 45"/>
                  <a:gd name="T1" fmla="*/ 0 h 102"/>
                  <a:gd name="T2" fmla="*/ 42 w 45"/>
                  <a:gd name="T3" fmla="*/ 0 h 102"/>
                  <a:gd name="T4" fmla="*/ 42 w 45"/>
                  <a:gd name="T5" fmla="*/ 8 h 102"/>
                  <a:gd name="T6" fmla="*/ 42 w 45"/>
                  <a:gd name="T7" fmla="*/ 15 h 102"/>
                  <a:gd name="T8" fmla="*/ 41 w 45"/>
                  <a:gd name="T9" fmla="*/ 29 h 102"/>
                  <a:gd name="T10" fmla="*/ 35 w 45"/>
                  <a:gd name="T11" fmla="*/ 57 h 102"/>
                  <a:gd name="T12" fmla="*/ 23 w 45"/>
                  <a:gd name="T13" fmla="*/ 83 h 102"/>
                  <a:gd name="T14" fmla="*/ 1 w 45"/>
                  <a:gd name="T15" fmla="*/ 100 h 102"/>
                  <a:gd name="T16" fmla="*/ 1 w 45"/>
                  <a:gd name="T17" fmla="*/ 101 h 102"/>
                  <a:gd name="T18" fmla="*/ 2 w 45"/>
                  <a:gd name="T19" fmla="*/ 102 h 102"/>
                  <a:gd name="T20" fmla="*/ 15 w 45"/>
                  <a:gd name="T21" fmla="*/ 95 h 102"/>
                  <a:gd name="T22" fmla="*/ 25 w 45"/>
                  <a:gd name="T23" fmla="*/ 84 h 102"/>
                  <a:gd name="T24" fmla="*/ 38 w 45"/>
                  <a:gd name="T25" fmla="*/ 58 h 102"/>
                  <a:gd name="T26" fmla="*/ 44 w 45"/>
                  <a:gd name="T27" fmla="*/ 29 h 102"/>
                  <a:gd name="T28" fmla="*/ 45 w 45"/>
                  <a:gd name="T29" fmla="*/ 15 h 102"/>
                  <a:gd name="T30" fmla="*/ 45 w 45"/>
                  <a:gd name="T31" fmla="*/ 7 h 102"/>
                  <a:gd name="T32" fmla="*/ 44 w 45"/>
                  <a:gd name="T33" fmla="*/ 0 h 102"/>
                  <a:gd name="T34" fmla="*/ 43 w 45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102">
                    <a:moveTo>
                      <a:pt x="43" y="0"/>
                    </a:moveTo>
                    <a:cubicBezTo>
                      <a:pt x="43" y="0"/>
                      <a:pt x="42" y="0"/>
                      <a:pt x="42" y="0"/>
                    </a:cubicBezTo>
                    <a:cubicBezTo>
                      <a:pt x="41" y="3"/>
                      <a:pt x="41" y="5"/>
                      <a:pt x="42" y="8"/>
                    </a:cubicBezTo>
                    <a:cubicBezTo>
                      <a:pt x="42" y="10"/>
                      <a:pt x="42" y="12"/>
                      <a:pt x="42" y="15"/>
                    </a:cubicBezTo>
                    <a:cubicBezTo>
                      <a:pt x="41" y="19"/>
                      <a:pt x="41" y="24"/>
                      <a:pt x="41" y="29"/>
                    </a:cubicBezTo>
                    <a:cubicBezTo>
                      <a:pt x="40" y="38"/>
                      <a:pt x="38" y="48"/>
                      <a:pt x="35" y="57"/>
                    </a:cubicBezTo>
                    <a:cubicBezTo>
                      <a:pt x="32" y="66"/>
                      <a:pt x="28" y="75"/>
                      <a:pt x="23" y="83"/>
                    </a:cubicBezTo>
                    <a:cubicBezTo>
                      <a:pt x="18" y="90"/>
                      <a:pt x="10" y="97"/>
                      <a:pt x="1" y="100"/>
                    </a:cubicBezTo>
                    <a:cubicBezTo>
                      <a:pt x="1" y="100"/>
                      <a:pt x="0" y="100"/>
                      <a:pt x="1" y="101"/>
                    </a:cubicBezTo>
                    <a:cubicBezTo>
                      <a:pt x="1" y="101"/>
                      <a:pt x="1" y="102"/>
                      <a:pt x="2" y="102"/>
                    </a:cubicBezTo>
                    <a:cubicBezTo>
                      <a:pt x="7" y="100"/>
                      <a:pt x="11" y="98"/>
                      <a:pt x="15" y="95"/>
                    </a:cubicBezTo>
                    <a:cubicBezTo>
                      <a:pt x="19" y="92"/>
                      <a:pt x="22" y="88"/>
                      <a:pt x="25" y="84"/>
                    </a:cubicBezTo>
                    <a:cubicBezTo>
                      <a:pt x="31" y="76"/>
                      <a:pt x="35" y="67"/>
                      <a:pt x="38" y="58"/>
                    </a:cubicBezTo>
                    <a:cubicBezTo>
                      <a:pt x="41" y="49"/>
                      <a:pt x="43" y="39"/>
                      <a:pt x="44" y="29"/>
                    </a:cubicBezTo>
                    <a:cubicBezTo>
                      <a:pt x="45" y="25"/>
                      <a:pt x="45" y="20"/>
                      <a:pt x="45" y="15"/>
                    </a:cubicBezTo>
                    <a:cubicBezTo>
                      <a:pt x="45" y="12"/>
                      <a:pt x="45" y="10"/>
                      <a:pt x="45" y="7"/>
                    </a:cubicBezTo>
                    <a:cubicBezTo>
                      <a:pt x="45" y="5"/>
                      <a:pt x="45" y="3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lose/>
                  </a:path>
                </a:pathLst>
              </a:custGeom>
              <a:solidFill>
                <a:srgbClr val="977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93" name="Freeform 404">
                <a:extLst>
                  <a:ext uri="{FF2B5EF4-FFF2-40B4-BE49-F238E27FC236}">
                    <a16:creationId xmlns:a16="http://schemas.microsoft.com/office/drawing/2014/main" id="{82DA3978-F6B1-4742-93E6-386477294F6C}"/>
                  </a:ext>
                </a:extLst>
              </p:cNvPr>
              <p:cNvSpPr/>
              <p:nvPr/>
            </p:nvSpPr>
            <p:spPr bwMode="auto">
              <a:xfrm>
                <a:off x="6867" y="2623"/>
                <a:ext cx="28" cy="61"/>
              </a:xfrm>
              <a:custGeom>
                <a:avLst/>
                <a:gdLst>
                  <a:gd name="T0" fmla="*/ 32 w 33"/>
                  <a:gd name="T1" fmla="*/ 1 h 71"/>
                  <a:gd name="T2" fmla="*/ 30 w 33"/>
                  <a:gd name="T3" fmla="*/ 1 h 71"/>
                  <a:gd name="T4" fmla="*/ 29 w 33"/>
                  <a:gd name="T5" fmla="*/ 3 h 71"/>
                  <a:gd name="T6" fmla="*/ 29 w 33"/>
                  <a:gd name="T7" fmla="*/ 6 h 71"/>
                  <a:gd name="T8" fmla="*/ 29 w 33"/>
                  <a:gd name="T9" fmla="*/ 11 h 71"/>
                  <a:gd name="T10" fmla="*/ 27 w 33"/>
                  <a:gd name="T11" fmla="*/ 21 h 71"/>
                  <a:gd name="T12" fmla="*/ 24 w 33"/>
                  <a:gd name="T13" fmla="*/ 40 h 71"/>
                  <a:gd name="T14" fmla="*/ 16 w 33"/>
                  <a:gd name="T15" fmla="*/ 59 h 71"/>
                  <a:gd name="T16" fmla="*/ 10 w 33"/>
                  <a:gd name="T17" fmla="*/ 66 h 71"/>
                  <a:gd name="T18" fmla="*/ 1 w 33"/>
                  <a:gd name="T19" fmla="*/ 69 h 71"/>
                  <a:gd name="T20" fmla="*/ 0 w 33"/>
                  <a:gd name="T21" fmla="*/ 70 h 71"/>
                  <a:gd name="T22" fmla="*/ 1 w 33"/>
                  <a:gd name="T23" fmla="*/ 71 h 71"/>
                  <a:gd name="T24" fmla="*/ 11 w 33"/>
                  <a:gd name="T25" fmla="*/ 68 h 71"/>
                  <a:gd name="T26" fmla="*/ 18 w 33"/>
                  <a:gd name="T27" fmla="*/ 60 h 71"/>
                  <a:gd name="T28" fmla="*/ 27 w 33"/>
                  <a:gd name="T29" fmla="*/ 41 h 71"/>
                  <a:gd name="T30" fmla="*/ 31 w 33"/>
                  <a:gd name="T31" fmla="*/ 21 h 71"/>
                  <a:gd name="T32" fmla="*/ 32 w 33"/>
                  <a:gd name="T33" fmla="*/ 11 h 71"/>
                  <a:gd name="T34" fmla="*/ 33 w 33"/>
                  <a:gd name="T35" fmla="*/ 6 h 71"/>
                  <a:gd name="T36" fmla="*/ 33 w 33"/>
                  <a:gd name="T37" fmla="*/ 3 h 71"/>
                  <a:gd name="T38" fmla="*/ 32 w 33"/>
                  <a:gd name="T39" fmla="*/ 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71">
                    <a:moveTo>
                      <a:pt x="32" y="1"/>
                    </a:moveTo>
                    <a:cubicBezTo>
                      <a:pt x="31" y="0"/>
                      <a:pt x="31" y="0"/>
                      <a:pt x="30" y="1"/>
                    </a:cubicBezTo>
                    <a:cubicBezTo>
                      <a:pt x="29" y="2"/>
                      <a:pt x="29" y="2"/>
                      <a:pt x="29" y="3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7"/>
                      <a:pt x="29" y="9"/>
                      <a:pt x="29" y="11"/>
                    </a:cubicBezTo>
                    <a:cubicBezTo>
                      <a:pt x="28" y="14"/>
                      <a:pt x="28" y="17"/>
                      <a:pt x="27" y="21"/>
                    </a:cubicBezTo>
                    <a:cubicBezTo>
                      <a:pt x="27" y="27"/>
                      <a:pt x="25" y="34"/>
                      <a:pt x="24" y="40"/>
                    </a:cubicBezTo>
                    <a:cubicBezTo>
                      <a:pt x="22" y="47"/>
                      <a:pt x="20" y="53"/>
                      <a:pt x="16" y="59"/>
                    </a:cubicBezTo>
                    <a:cubicBezTo>
                      <a:pt x="14" y="61"/>
                      <a:pt x="12" y="64"/>
                      <a:pt x="10" y="66"/>
                    </a:cubicBezTo>
                    <a:cubicBezTo>
                      <a:pt x="7" y="68"/>
                      <a:pt x="4" y="69"/>
                      <a:pt x="1" y="69"/>
                    </a:cubicBezTo>
                    <a:cubicBezTo>
                      <a:pt x="1" y="69"/>
                      <a:pt x="0" y="69"/>
                      <a:pt x="0" y="70"/>
                    </a:cubicBezTo>
                    <a:cubicBezTo>
                      <a:pt x="0" y="70"/>
                      <a:pt x="0" y="71"/>
                      <a:pt x="1" y="71"/>
                    </a:cubicBezTo>
                    <a:cubicBezTo>
                      <a:pt x="5" y="71"/>
                      <a:pt x="8" y="70"/>
                      <a:pt x="11" y="68"/>
                    </a:cubicBezTo>
                    <a:cubicBezTo>
                      <a:pt x="14" y="66"/>
                      <a:pt x="17" y="63"/>
                      <a:pt x="18" y="60"/>
                    </a:cubicBezTo>
                    <a:cubicBezTo>
                      <a:pt x="22" y="54"/>
                      <a:pt x="25" y="48"/>
                      <a:pt x="27" y="41"/>
                    </a:cubicBezTo>
                    <a:cubicBezTo>
                      <a:pt x="29" y="35"/>
                      <a:pt x="30" y="28"/>
                      <a:pt x="31" y="21"/>
                    </a:cubicBezTo>
                    <a:cubicBezTo>
                      <a:pt x="32" y="18"/>
                      <a:pt x="32" y="14"/>
                      <a:pt x="32" y="11"/>
                    </a:cubicBezTo>
                    <a:cubicBezTo>
                      <a:pt x="32" y="9"/>
                      <a:pt x="33" y="8"/>
                      <a:pt x="33" y="6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2"/>
                      <a:pt x="33" y="2"/>
                      <a:pt x="32" y="1"/>
                    </a:cubicBezTo>
                    <a:close/>
                  </a:path>
                </a:pathLst>
              </a:custGeom>
              <a:solidFill>
                <a:srgbClr val="977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94" name="Freeform 405">
                <a:extLst>
                  <a:ext uri="{FF2B5EF4-FFF2-40B4-BE49-F238E27FC236}">
                    <a16:creationId xmlns:a16="http://schemas.microsoft.com/office/drawing/2014/main" id="{5ECBB00C-1EE9-4440-81CD-2DA56E8432AA}"/>
                  </a:ext>
                </a:extLst>
              </p:cNvPr>
              <p:cNvSpPr/>
              <p:nvPr/>
            </p:nvSpPr>
            <p:spPr bwMode="auto">
              <a:xfrm>
                <a:off x="6900" y="2734"/>
                <a:ext cx="40" cy="146"/>
              </a:xfrm>
              <a:custGeom>
                <a:avLst/>
                <a:gdLst>
                  <a:gd name="T0" fmla="*/ 46 w 47"/>
                  <a:gd name="T1" fmla="*/ 0 h 171"/>
                  <a:gd name="T2" fmla="*/ 34 w 47"/>
                  <a:gd name="T3" fmla="*/ 4 h 171"/>
                  <a:gd name="T4" fmla="*/ 24 w 47"/>
                  <a:gd name="T5" fmla="*/ 11 h 171"/>
                  <a:gd name="T6" fmla="*/ 11 w 47"/>
                  <a:gd name="T7" fmla="*/ 31 h 171"/>
                  <a:gd name="T8" fmla="*/ 5 w 47"/>
                  <a:gd name="T9" fmla="*/ 55 h 171"/>
                  <a:gd name="T10" fmla="*/ 3 w 47"/>
                  <a:gd name="T11" fmla="*/ 66 h 171"/>
                  <a:gd name="T12" fmla="*/ 3 w 47"/>
                  <a:gd name="T13" fmla="*/ 78 h 171"/>
                  <a:gd name="T14" fmla="*/ 10 w 47"/>
                  <a:gd name="T15" fmla="*/ 125 h 171"/>
                  <a:gd name="T16" fmla="*/ 9 w 47"/>
                  <a:gd name="T17" fmla="*/ 148 h 171"/>
                  <a:gd name="T18" fmla="*/ 0 w 47"/>
                  <a:gd name="T19" fmla="*/ 170 h 171"/>
                  <a:gd name="T20" fmla="*/ 0 w 47"/>
                  <a:gd name="T21" fmla="*/ 171 h 171"/>
                  <a:gd name="T22" fmla="*/ 2 w 47"/>
                  <a:gd name="T23" fmla="*/ 171 h 171"/>
                  <a:gd name="T24" fmla="*/ 11 w 47"/>
                  <a:gd name="T25" fmla="*/ 149 h 171"/>
                  <a:gd name="T26" fmla="*/ 13 w 47"/>
                  <a:gd name="T27" fmla="*/ 125 h 171"/>
                  <a:gd name="T28" fmla="*/ 6 w 47"/>
                  <a:gd name="T29" fmla="*/ 78 h 171"/>
                  <a:gd name="T30" fmla="*/ 7 w 47"/>
                  <a:gd name="T31" fmla="*/ 67 h 171"/>
                  <a:gd name="T32" fmla="*/ 8 w 47"/>
                  <a:gd name="T33" fmla="*/ 55 h 171"/>
                  <a:gd name="T34" fmla="*/ 15 w 47"/>
                  <a:gd name="T35" fmla="*/ 33 h 171"/>
                  <a:gd name="T36" fmla="*/ 27 w 47"/>
                  <a:gd name="T37" fmla="*/ 13 h 171"/>
                  <a:gd name="T38" fmla="*/ 46 w 47"/>
                  <a:gd name="T39" fmla="*/ 2 h 171"/>
                  <a:gd name="T40" fmla="*/ 47 w 47"/>
                  <a:gd name="T41" fmla="*/ 0 h 171"/>
                  <a:gd name="T42" fmla="*/ 46 w 47"/>
                  <a:gd name="T4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171">
                    <a:moveTo>
                      <a:pt x="46" y="0"/>
                    </a:moveTo>
                    <a:cubicBezTo>
                      <a:pt x="42" y="0"/>
                      <a:pt x="38" y="2"/>
                      <a:pt x="34" y="4"/>
                    </a:cubicBezTo>
                    <a:cubicBezTo>
                      <a:pt x="31" y="6"/>
                      <a:pt x="27" y="8"/>
                      <a:pt x="24" y="11"/>
                    </a:cubicBezTo>
                    <a:cubicBezTo>
                      <a:pt x="19" y="17"/>
                      <a:pt x="14" y="24"/>
                      <a:pt x="11" y="31"/>
                    </a:cubicBezTo>
                    <a:cubicBezTo>
                      <a:pt x="8" y="39"/>
                      <a:pt x="6" y="47"/>
                      <a:pt x="5" y="55"/>
                    </a:cubicBezTo>
                    <a:cubicBezTo>
                      <a:pt x="4" y="58"/>
                      <a:pt x="4" y="62"/>
                      <a:pt x="3" y="66"/>
                    </a:cubicBezTo>
                    <a:cubicBezTo>
                      <a:pt x="3" y="70"/>
                      <a:pt x="3" y="74"/>
                      <a:pt x="3" y="78"/>
                    </a:cubicBezTo>
                    <a:cubicBezTo>
                      <a:pt x="4" y="95"/>
                      <a:pt x="9" y="110"/>
                      <a:pt x="10" y="125"/>
                    </a:cubicBezTo>
                    <a:cubicBezTo>
                      <a:pt x="11" y="133"/>
                      <a:pt x="11" y="141"/>
                      <a:pt x="9" y="148"/>
                    </a:cubicBezTo>
                    <a:cubicBezTo>
                      <a:pt x="7" y="156"/>
                      <a:pt x="4" y="163"/>
                      <a:pt x="0" y="170"/>
                    </a:cubicBezTo>
                    <a:cubicBezTo>
                      <a:pt x="0" y="170"/>
                      <a:pt x="0" y="171"/>
                      <a:pt x="0" y="171"/>
                    </a:cubicBezTo>
                    <a:cubicBezTo>
                      <a:pt x="1" y="171"/>
                      <a:pt x="1" y="171"/>
                      <a:pt x="2" y="171"/>
                    </a:cubicBezTo>
                    <a:cubicBezTo>
                      <a:pt x="6" y="164"/>
                      <a:pt x="9" y="157"/>
                      <a:pt x="11" y="149"/>
                    </a:cubicBezTo>
                    <a:cubicBezTo>
                      <a:pt x="14" y="141"/>
                      <a:pt x="14" y="133"/>
                      <a:pt x="13" y="125"/>
                    </a:cubicBezTo>
                    <a:cubicBezTo>
                      <a:pt x="12" y="109"/>
                      <a:pt x="7" y="94"/>
                      <a:pt x="6" y="78"/>
                    </a:cubicBezTo>
                    <a:cubicBezTo>
                      <a:pt x="6" y="74"/>
                      <a:pt x="6" y="71"/>
                      <a:pt x="7" y="67"/>
                    </a:cubicBezTo>
                    <a:cubicBezTo>
                      <a:pt x="7" y="63"/>
                      <a:pt x="7" y="59"/>
                      <a:pt x="8" y="55"/>
                    </a:cubicBezTo>
                    <a:cubicBezTo>
                      <a:pt x="10" y="47"/>
                      <a:pt x="12" y="40"/>
                      <a:pt x="15" y="33"/>
                    </a:cubicBezTo>
                    <a:cubicBezTo>
                      <a:pt x="18" y="26"/>
                      <a:pt x="21" y="19"/>
                      <a:pt x="27" y="13"/>
                    </a:cubicBezTo>
                    <a:cubicBezTo>
                      <a:pt x="32" y="8"/>
                      <a:pt x="39" y="4"/>
                      <a:pt x="46" y="2"/>
                    </a:cubicBezTo>
                    <a:cubicBezTo>
                      <a:pt x="47" y="1"/>
                      <a:pt x="47" y="1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rgbClr val="977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7" name="Group 607">
              <a:extLst>
                <a:ext uri="{FF2B5EF4-FFF2-40B4-BE49-F238E27FC236}">
                  <a16:creationId xmlns:a16="http://schemas.microsoft.com/office/drawing/2014/main" id="{72A0FEBC-ED8B-4966-874E-1900CA449BE2}"/>
                </a:ext>
              </a:extLst>
            </p:cNvPr>
            <p:cNvGrpSpPr/>
            <p:nvPr/>
          </p:nvGrpSpPr>
          <p:grpSpPr bwMode="auto">
            <a:xfrm>
              <a:off x="606425" y="3160712"/>
              <a:ext cx="11583988" cy="3697288"/>
              <a:chOff x="382" y="1146"/>
              <a:chExt cx="7297" cy="2329"/>
            </a:xfrm>
          </p:grpSpPr>
          <p:sp>
            <p:nvSpPr>
              <p:cNvPr id="495" name="Freeform 407">
                <a:extLst>
                  <a:ext uri="{FF2B5EF4-FFF2-40B4-BE49-F238E27FC236}">
                    <a16:creationId xmlns:a16="http://schemas.microsoft.com/office/drawing/2014/main" id="{ACC6C6F1-5242-45C7-9E5D-A93D5CF9BB49}"/>
                  </a:ext>
                </a:extLst>
              </p:cNvPr>
              <p:cNvSpPr/>
              <p:nvPr/>
            </p:nvSpPr>
            <p:spPr bwMode="auto">
              <a:xfrm>
                <a:off x="6913" y="2760"/>
                <a:ext cx="28" cy="120"/>
              </a:xfrm>
              <a:custGeom>
                <a:avLst/>
                <a:gdLst>
                  <a:gd name="T0" fmla="*/ 32 w 33"/>
                  <a:gd name="T1" fmla="*/ 0 h 141"/>
                  <a:gd name="T2" fmla="*/ 22 w 33"/>
                  <a:gd name="T3" fmla="*/ 3 h 141"/>
                  <a:gd name="T4" fmla="*/ 15 w 33"/>
                  <a:gd name="T5" fmla="*/ 10 h 141"/>
                  <a:gd name="T6" fmla="*/ 11 w 33"/>
                  <a:gd name="T7" fmla="*/ 19 h 141"/>
                  <a:gd name="T8" fmla="*/ 8 w 33"/>
                  <a:gd name="T9" fmla="*/ 28 h 141"/>
                  <a:gd name="T10" fmla="*/ 7 w 33"/>
                  <a:gd name="T11" fmla="*/ 47 h 141"/>
                  <a:gd name="T12" fmla="*/ 9 w 33"/>
                  <a:gd name="T13" fmla="*/ 66 h 141"/>
                  <a:gd name="T14" fmla="*/ 11 w 33"/>
                  <a:gd name="T15" fmla="*/ 85 h 141"/>
                  <a:gd name="T16" fmla="*/ 10 w 33"/>
                  <a:gd name="T17" fmla="*/ 103 h 141"/>
                  <a:gd name="T18" fmla="*/ 1 w 33"/>
                  <a:gd name="T19" fmla="*/ 139 h 141"/>
                  <a:gd name="T20" fmla="*/ 1 w 33"/>
                  <a:gd name="T21" fmla="*/ 140 h 141"/>
                  <a:gd name="T22" fmla="*/ 2 w 33"/>
                  <a:gd name="T23" fmla="*/ 140 h 141"/>
                  <a:gd name="T24" fmla="*/ 14 w 33"/>
                  <a:gd name="T25" fmla="*/ 104 h 141"/>
                  <a:gd name="T26" fmla="*/ 14 w 33"/>
                  <a:gd name="T27" fmla="*/ 85 h 141"/>
                  <a:gd name="T28" fmla="*/ 12 w 33"/>
                  <a:gd name="T29" fmla="*/ 66 h 141"/>
                  <a:gd name="T30" fmla="*/ 12 w 33"/>
                  <a:gd name="T31" fmla="*/ 29 h 141"/>
                  <a:gd name="T32" fmla="*/ 14 w 33"/>
                  <a:gd name="T33" fmla="*/ 20 h 141"/>
                  <a:gd name="T34" fmla="*/ 18 w 33"/>
                  <a:gd name="T35" fmla="*/ 12 h 141"/>
                  <a:gd name="T36" fmla="*/ 24 w 33"/>
                  <a:gd name="T37" fmla="*/ 6 h 141"/>
                  <a:gd name="T38" fmla="*/ 32 w 33"/>
                  <a:gd name="T39" fmla="*/ 2 h 141"/>
                  <a:gd name="T40" fmla="*/ 33 w 33"/>
                  <a:gd name="T41" fmla="*/ 1 h 141"/>
                  <a:gd name="T42" fmla="*/ 32 w 33"/>
                  <a:gd name="T4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141">
                    <a:moveTo>
                      <a:pt x="32" y="0"/>
                    </a:moveTo>
                    <a:cubicBezTo>
                      <a:pt x="29" y="0"/>
                      <a:pt x="25" y="1"/>
                      <a:pt x="22" y="3"/>
                    </a:cubicBezTo>
                    <a:cubicBezTo>
                      <a:pt x="20" y="5"/>
                      <a:pt x="17" y="8"/>
                      <a:pt x="15" y="10"/>
                    </a:cubicBezTo>
                    <a:cubicBezTo>
                      <a:pt x="13" y="13"/>
                      <a:pt x="12" y="16"/>
                      <a:pt x="11" y="19"/>
                    </a:cubicBezTo>
                    <a:cubicBezTo>
                      <a:pt x="9" y="22"/>
                      <a:pt x="9" y="25"/>
                      <a:pt x="8" y="28"/>
                    </a:cubicBezTo>
                    <a:cubicBezTo>
                      <a:pt x="7" y="35"/>
                      <a:pt x="6" y="41"/>
                      <a:pt x="7" y="47"/>
                    </a:cubicBezTo>
                    <a:cubicBezTo>
                      <a:pt x="7" y="54"/>
                      <a:pt x="8" y="60"/>
                      <a:pt x="9" y="66"/>
                    </a:cubicBezTo>
                    <a:cubicBezTo>
                      <a:pt x="9" y="73"/>
                      <a:pt x="10" y="79"/>
                      <a:pt x="11" y="85"/>
                    </a:cubicBezTo>
                    <a:cubicBezTo>
                      <a:pt x="11" y="91"/>
                      <a:pt x="11" y="97"/>
                      <a:pt x="10" y="103"/>
                    </a:cubicBezTo>
                    <a:cubicBezTo>
                      <a:pt x="9" y="116"/>
                      <a:pt x="5" y="127"/>
                      <a:pt x="1" y="139"/>
                    </a:cubicBezTo>
                    <a:cubicBezTo>
                      <a:pt x="0" y="140"/>
                      <a:pt x="1" y="140"/>
                      <a:pt x="1" y="140"/>
                    </a:cubicBezTo>
                    <a:cubicBezTo>
                      <a:pt x="2" y="141"/>
                      <a:pt x="2" y="140"/>
                      <a:pt x="2" y="140"/>
                    </a:cubicBezTo>
                    <a:cubicBezTo>
                      <a:pt x="7" y="128"/>
                      <a:pt x="12" y="116"/>
                      <a:pt x="14" y="104"/>
                    </a:cubicBezTo>
                    <a:cubicBezTo>
                      <a:pt x="14" y="97"/>
                      <a:pt x="15" y="91"/>
                      <a:pt x="14" y="85"/>
                    </a:cubicBezTo>
                    <a:cubicBezTo>
                      <a:pt x="14" y="78"/>
                      <a:pt x="13" y="72"/>
                      <a:pt x="12" y="66"/>
                    </a:cubicBezTo>
                    <a:cubicBezTo>
                      <a:pt x="11" y="53"/>
                      <a:pt x="9" y="41"/>
                      <a:pt x="12" y="29"/>
                    </a:cubicBezTo>
                    <a:cubicBezTo>
                      <a:pt x="12" y="26"/>
                      <a:pt x="13" y="23"/>
                      <a:pt x="14" y="20"/>
                    </a:cubicBezTo>
                    <a:cubicBezTo>
                      <a:pt x="15" y="18"/>
                      <a:pt x="17" y="15"/>
                      <a:pt x="18" y="12"/>
                    </a:cubicBezTo>
                    <a:cubicBezTo>
                      <a:pt x="20" y="10"/>
                      <a:pt x="22" y="8"/>
                      <a:pt x="24" y="6"/>
                    </a:cubicBezTo>
                    <a:cubicBezTo>
                      <a:pt x="26" y="4"/>
                      <a:pt x="29" y="3"/>
                      <a:pt x="32" y="2"/>
                    </a:cubicBezTo>
                    <a:cubicBezTo>
                      <a:pt x="32" y="2"/>
                      <a:pt x="33" y="2"/>
                      <a:pt x="33" y="1"/>
                    </a:cubicBezTo>
                    <a:cubicBezTo>
                      <a:pt x="33" y="1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977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96" name="Freeform 408">
                <a:extLst>
                  <a:ext uri="{FF2B5EF4-FFF2-40B4-BE49-F238E27FC236}">
                    <a16:creationId xmlns:a16="http://schemas.microsoft.com/office/drawing/2014/main" id="{E6618702-1EE1-41B4-B1FF-E435FF4C0D18}"/>
                  </a:ext>
                </a:extLst>
              </p:cNvPr>
              <p:cNvSpPr/>
              <p:nvPr/>
            </p:nvSpPr>
            <p:spPr bwMode="auto">
              <a:xfrm>
                <a:off x="6928" y="2800"/>
                <a:ext cx="14" cy="79"/>
              </a:xfrm>
              <a:custGeom>
                <a:avLst/>
                <a:gdLst>
                  <a:gd name="T0" fmla="*/ 16 w 17"/>
                  <a:gd name="T1" fmla="*/ 0 h 92"/>
                  <a:gd name="T2" fmla="*/ 10 w 17"/>
                  <a:gd name="T3" fmla="*/ 2 h 92"/>
                  <a:gd name="T4" fmla="*/ 5 w 17"/>
                  <a:gd name="T5" fmla="*/ 6 h 92"/>
                  <a:gd name="T6" fmla="*/ 1 w 17"/>
                  <a:gd name="T7" fmla="*/ 19 h 92"/>
                  <a:gd name="T8" fmla="*/ 3 w 17"/>
                  <a:gd name="T9" fmla="*/ 43 h 92"/>
                  <a:gd name="T10" fmla="*/ 8 w 17"/>
                  <a:gd name="T11" fmla="*/ 67 h 92"/>
                  <a:gd name="T12" fmla="*/ 10 w 17"/>
                  <a:gd name="T13" fmla="*/ 79 h 92"/>
                  <a:gd name="T14" fmla="*/ 9 w 17"/>
                  <a:gd name="T15" fmla="*/ 91 h 92"/>
                  <a:gd name="T16" fmla="*/ 10 w 17"/>
                  <a:gd name="T17" fmla="*/ 92 h 92"/>
                  <a:gd name="T18" fmla="*/ 11 w 17"/>
                  <a:gd name="T19" fmla="*/ 92 h 92"/>
                  <a:gd name="T20" fmla="*/ 12 w 17"/>
                  <a:gd name="T21" fmla="*/ 79 h 92"/>
                  <a:gd name="T22" fmla="*/ 11 w 17"/>
                  <a:gd name="T23" fmla="*/ 67 h 92"/>
                  <a:gd name="T24" fmla="*/ 6 w 17"/>
                  <a:gd name="T25" fmla="*/ 43 h 92"/>
                  <a:gd name="T26" fmla="*/ 4 w 17"/>
                  <a:gd name="T27" fmla="*/ 19 h 92"/>
                  <a:gd name="T28" fmla="*/ 7 w 17"/>
                  <a:gd name="T29" fmla="*/ 8 h 92"/>
                  <a:gd name="T30" fmla="*/ 16 w 17"/>
                  <a:gd name="T31" fmla="*/ 2 h 92"/>
                  <a:gd name="T32" fmla="*/ 17 w 17"/>
                  <a:gd name="T33" fmla="*/ 1 h 92"/>
                  <a:gd name="T34" fmla="*/ 16 w 17"/>
                  <a:gd name="T3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92">
                    <a:moveTo>
                      <a:pt x="16" y="0"/>
                    </a:moveTo>
                    <a:cubicBezTo>
                      <a:pt x="14" y="0"/>
                      <a:pt x="12" y="1"/>
                      <a:pt x="10" y="2"/>
                    </a:cubicBezTo>
                    <a:cubicBezTo>
                      <a:pt x="8" y="3"/>
                      <a:pt x="6" y="5"/>
                      <a:pt x="5" y="6"/>
                    </a:cubicBezTo>
                    <a:cubicBezTo>
                      <a:pt x="2" y="10"/>
                      <a:pt x="1" y="14"/>
                      <a:pt x="1" y="19"/>
                    </a:cubicBezTo>
                    <a:cubicBezTo>
                      <a:pt x="0" y="27"/>
                      <a:pt x="2" y="35"/>
                      <a:pt x="3" y="43"/>
                    </a:cubicBezTo>
                    <a:cubicBezTo>
                      <a:pt x="5" y="51"/>
                      <a:pt x="7" y="59"/>
                      <a:pt x="8" y="67"/>
                    </a:cubicBezTo>
                    <a:cubicBezTo>
                      <a:pt x="9" y="71"/>
                      <a:pt x="10" y="75"/>
                      <a:pt x="10" y="79"/>
                    </a:cubicBezTo>
                    <a:cubicBezTo>
                      <a:pt x="10" y="83"/>
                      <a:pt x="10" y="87"/>
                      <a:pt x="9" y="91"/>
                    </a:cubicBezTo>
                    <a:cubicBezTo>
                      <a:pt x="9" y="91"/>
                      <a:pt x="9" y="92"/>
                      <a:pt x="10" y="92"/>
                    </a:cubicBezTo>
                    <a:cubicBezTo>
                      <a:pt x="10" y="92"/>
                      <a:pt x="11" y="92"/>
                      <a:pt x="11" y="92"/>
                    </a:cubicBezTo>
                    <a:cubicBezTo>
                      <a:pt x="12" y="87"/>
                      <a:pt x="12" y="83"/>
                      <a:pt x="12" y="79"/>
                    </a:cubicBezTo>
                    <a:cubicBezTo>
                      <a:pt x="12" y="75"/>
                      <a:pt x="12" y="71"/>
                      <a:pt x="11" y="67"/>
                    </a:cubicBezTo>
                    <a:cubicBezTo>
                      <a:pt x="10" y="59"/>
                      <a:pt x="8" y="51"/>
                      <a:pt x="6" y="43"/>
                    </a:cubicBezTo>
                    <a:cubicBezTo>
                      <a:pt x="5" y="35"/>
                      <a:pt x="3" y="27"/>
                      <a:pt x="4" y="19"/>
                    </a:cubicBezTo>
                    <a:cubicBezTo>
                      <a:pt x="4" y="15"/>
                      <a:pt x="5" y="11"/>
                      <a:pt x="7" y="8"/>
                    </a:cubicBezTo>
                    <a:cubicBezTo>
                      <a:pt x="9" y="5"/>
                      <a:pt x="13" y="3"/>
                      <a:pt x="16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977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97" name="Freeform 409">
                <a:extLst>
                  <a:ext uri="{FF2B5EF4-FFF2-40B4-BE49-F238E27FC236}">
                    <a16:creationId xmlns:a16="http://schemas.microsoft.com/office/drawing/2014/main" id="{D816F4B2-2FAC-458D-9CEF-0675B1FB47EF}"/>
                  </a:ext>
                </a:extLst>
              </p:cNvPr>
              <p:cNvSpPr/>
              <p:nvPr/>
            </p:nvSpPr>
            <p:spPr bwMode="auto">
              <a:xfrm>
                <a:off x="6515" y="1914"/>
                <a:ext cx="774" cy="730"/>
              </a:xfrm>
              <a:custGeom>
                <a:avLst/>
                <a:gdLst>
                  <a:gd name="T0" fmla="*/ 494 w 910"/>
                  <a:gd name="T1" fmla="*/ 24 h 856"/>
                  <a:gd name="T2" fmla="*/ 21 w 910"/>
                  <a:gd name="T3" fmla="*/ 384 h 856"/>
                  <a:gd name="T4" fmla="*/ 416 w 910"/>
                  <a:gd name="T5" fmla="*/ 832 h 856"/>
                  <a:gd name="T6" fmla="*/ 889 w 910"/>
                  <a:gd name="T7" fmla="*/ 472 h 856"/>
                  <a:gd name="T8" fmla="*/ 494 w 910"/>
                  <a:gd name="T9" fmla="*/ 24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0" h="856">
                    <a:moveTo>
                      <a:pt x="494" y="24"/>
                    </a:moveTo>
                    <a:cubicBezTo>
                      <a:pt x="254" y="0"/>
                      <a:pt x="43" y="161"/>
                      <a:pt x="21" y="384"/>
                    </a:cubicBezTo>
                    <a:cubicBezTo>
                      <a:pt x="0" y="607"/>
                      <a:pt x="177" y="807"/>
                      <a:pt x="416" y="832"/>
                    </a:cubicBezTo>
                    <a:cubicBezTo>
                      <a:pt x="656" y="856"/>
                      <a:pt x="867" y="695"/>
                      <a:pt x="889" y="472"/>
                    </a:cubicBezTo>
                    <a:cubicBezTo>
                      <a:pt x="910" y="249"/>
                      <a:pt x="733" y="49"/>
                      <a:pt x="494" y="24"/>
                    </a:cubicBezTo>
                    <a:close/>
                  </a:path>
                </a:pathLst>
              </a:cu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98" name="Freeform 410">
                <a:extLst>
                  <a:ext uri="{FF2B5EF4-FFF2-40B4-BE49-F238E27FC236}">
                    <a16:creationId xmlns:a16="http://schemas.microsoft.com/office/drawing/2014/main" id="{0A861AF2-480B-4BC5-BA16-68431000CB42}"/>
                  </a:ext>
                </a:extLst>
              </p:cNvPr>
              <p:cNvSpPr/>
              <p:nvPr/>
            </p:nvSpPr>
            <p:spPr bwMode="auto">
              <a:xfrm>
                <a:off x="6554" y="1937"/>
                <a:ext cx="707" cy="655"/>
              </a:xfrm>
              <a:custGeom>
                <a:avLst/>
                <a:gdLst>
                  <a:gd name="T0" fmla="*/ 756 w 831"/>
                  <a:gd name="T1" fmla="*/ 401 h 768"/>
                  <a:gd name="T2" fmla="*/ 805 w 831"/>
                  <a:gd name="T3" fmla="*/ 303 h 768"/>
                  <a:gd name="T4" fmla="*/ 744 w 831"/>
                  <a:gd name="T5" fmla="*/ 286 h 768"/>
                  <a:gd name="T6" fmla="*/ 747 w 831"/>
                  <a:gd name="T7" fmla="*/ 177 h 768"/>
                  <a:gd name="T8" fmla="*/ 659 w 831"/>
                  <a:gd name="T9" fmla="*/ 155 h 768"/>
                  <a:gd name="T10" fmla="*/ 637 w 831"/>
                  <a:gd name="T11" fmla="*/ 74 h 768"/>
                  <a:gd name="T12" fmla="*/ 568 w 831"/>
                  <a:gd name="T13" fmla="*/ 96 h 768"/>
                  <a:gd name="T14" fmla="*/ 512 w 831"/>
                  <a:gd name="T15" fmla="*/ 17 h 768"/>
                  <a:gd name="T16" fmla="*/ 451 w 831"/>
                  <a:gd name="T17" fmla="*/ 61 h 768"/>
                  <a:gd name="T18" fmla="*/ 348 w 831"/>
                  <a:gd name="T19" fmla="*/ 21 h 768"/>
                  <a:gd name="T20" fmla="*/ 306 w 831"/>
                  <a:gd name="T21" fmla="*/ 93 h 768"/>
                  <a:gd name="T22" fmla="*/ 220 w 831"/>
                  <a:gd name="T23" fmla="*/ 53 h 768"/>
                  <a:gd name="T24" fmla="*/ 203 w 831"/>
                  <a:gd name="T25" fmla="*/ 113 h 768"/>
                  <a:gd name="T26" fmla="*/ 110 w 831"/>
                  <a:gd name="T27" fmla="*/ 142 h 768"/>
                  <a:gd name="T28" fmla="*/ 102 w 831"/>
                  <a:gd name="T29" fmla="*/ 236 h 768"/>
                  <a:gd name="T30" fmla="*/ 15 w 831"/>
                  <a:gd name="T31" fmla="*/ 261 h 768"/>
                  <a:gd name="T32" fmla="*/ 52 w 831"/>
                  <a:gd name="T33" fmla="*/ 323 h 768"/>
                  <a:gd name="T34" fmla="*/ 23 w 831"/>
                  <a:gd name="T35" fmla="*/ 441 h 768"/>
                  <a:gd name="T36" fmla="*/ 97 w 831"/>
                  <a:gd name="T37" fmla="*/ 493 h 768"/>
                  <a:gd name="T38" fmla="*/ 78 w 831"/>
                  <a:gd name="T39" fmla="*/ 590 h 768"/>
                  <a:gd name="T40" fmla="*/ 200 w 831"/>
                  <a:gd name="T41" fmla="*/ 610 h 768"/>
                  <a:gd name="T42" fmla="*/ 210 w 831"/>
                  <a:gd name="T43" fmla="*/ 705 h 768"/>
                  <a:gd name="T44" fmla="*/ 291 w 831"/>
                  <a:gd name="T45" fmla="*/ 679 h 768"/>
                  <a:gd name="T46" fmla="*/ 397 w 831"/>
                  <a:gd name="T47" fmla="*/ 768 h 768"/>
                  <a:gd name="T48" fmla="*/ 486 w 831"/>
                  <a:gd name="T49" fmla="*/ 683 h 768"/>
                  <a:gd name="T50" fmla="*/ 563 w 831"/>
                  <a:gd name="T51" fmla="*/ 735 h 768"/>
                  <a:gd name="T52" fmla="*/ 598 w 831"/>
                  <a:gd name="T53" fmla="*/ 640 h 768"/>
                  <a:gd name="T54" fmla="*/ 697 w 831"/>
                  <a:gd name="T55" fmla="*/ 649 h 768"/>
                  <a:gd name="T56" fmla="*/ 724 w 831"/>
                  <a:gd name="T57" fmla="*/ 516 h 768"/>
                  <a:gd name="T58" fmla="*/ 828 w 831"/>
                  <a:gd name="T59" fmla="*/ 456 h 768"/>
                  <a:gd name="T60" fmla="*/ 756 w 831"/>
                  <a:gd name="T61" fmla="*/ 401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1" h="768">
                    <a:moveTo>
                      <a:pt x="756" y="401"/>
                    </a:moveTo>
                    <a:cubicBezTo>
                      <a:pt x="744" y="364"/>
                      <a:pt x="821" y="331"/>
                      <a:pt x="805" y="303"/>
                    </a:cubicBezTo>
                    <a:cubicBezTo>
                      <a:pt x="795" y="285"/>
                      <a:pt x="754" y="301"/>
                      <a:pt x="744" y="286"/>
                    </a:cubicBezTo>
                    <a:cubicBezTo>
                      <a:pt x="723" y="253"/>
                      <a:pt x="787" y="205"/>
                      <a:pt x="747" y="177"/>
                    </a:cubicBezTo>
                    <a:cubicBezTo>
                      <a:pt x="734" y="168"/>
                      <a:pt x="699" y="198"/>
                      <a:pt x="659" y="155"/>
                    </a:cubicBezTo>
                    <a:cubicBezTo>
                      <a:pt x="638" y="133"/>
                      <a:pt x="670" y="90"/>
                      <a:pt x="637" y="74"/>
                    </a:cubicBezTo>
                    <a:cubicBezTo>
                      <a:pt x="608" y="59"/>
                      <a:pt x="593" y="101"/>
                      <a:pt x="568" y="96"/>
                    </a:cubicBezTo>
                    <a:cubicBezTo>
                      <a:pt x="534" y="88"/>
                      <a:pt x="540" y="22"/>
                      <a:pt x="512" y="17"/>
                    </a:cubicBezTo>
                    <a:cubicBezTo>
                      <a:pt x="489" y="12"/>
                      <a:pt x="477" y="53"/>
                      <a:pt x="451" y="61"/>
                    </a:cubicBezTo>
                    <a:cubicBezTo>
                      <a:pt x="408" y="74"/>
                      <a:pt x="383" y="0"/>
                      <a:pt x="348" y="21"/>
                    </a:cubicBezTo>
                    <a:cubicBezTo>
                      <a:pt x="325" y="34"/>
                      <a:pt x="348" y="85"/>
                      <a:pt x="306" y="93"/>
                    </a:cubicBezTo>
                    <a:cubicBezTo>
                      <a:pt x="278" y="98"/>
                      <a:pt x="241" y="46"/>
                      <a:pt x="220" y="53"/>
                    </a:cubicBezTo>
                    <a:cubicBezTo>
                      <a:pt x="195" y="62"/>
                      <a:pt x="215" y="94"/>
                      <a:pt x="203" y="113"/>
                    </a:cubicBezTo>
                    <a:cubicBezTo>
                      <a:pt x="178" y="151"/>
                      <a:pt x="126" y="107"/>
                      <a:pt x="110" y="142"/>
                    </a:cubicBezTo>
                    <a:cubicBezTo>
                      <a:pt x="99" y="167"/>
                      <a:pt x="129" y="208"/>
                      <a:pt x="102" y="236"/>
                    </a:cubicBezTo>
                    <a:cubicBezTo>
                      <a:pt x="84" y="254"/>
                      <a:pt x="27" y="239"/>
                      <a:pt x="15" y="261"/>
                    </a:cubicBezTo>
                    <a:cubicBezTo>
                      <a:pt x="0" y="289"/>
                      <a:pt x="42" y="301"/>
                      <a:pt x="52" y="323"/>
                    </a:cubicBezTo>
                    <a:cubicBezTo>
                      <a:pt x="81" y="387"/>
                      <a:pt x="3" y="385"/>
                      <a:pt x="23" y="441"/>
                    </a:cubicBezTo>
                    <a:cubicBezTo>
                      <a:pt x="33" y="468"/>
                      <a:pt x="84" y="468"/>
                      <a:pt x="97" y="493"/>
                    </a:cubicBezTo>
                    <a:cubicBezTo>
                      <a:pt x="112" y="524"/>
                      <a:pt x="57" y="565"/>
                      <a:pt x="78" y="590"/>
                    </a:cubicBezTo>
                    <a:cubicBezTo>
                      <a:pt x="108" y="626"/>
                      <a:pt x="164" y="565"/>
                      <a:pt x="200" y="610"/>
                    </a:cubicBezTo>
                    <a:cubicBezTo>
                      <a:pt x="217" y="631"/>
                      <a:pt x="184" y="683"/>
                      <a:pt x="210" y="705"/>
                    </a:cubicBezTo>
                    <a:cubicBezTo>
                      <a:pt x="243" y="731"/>
                      <a:pt x="262" y="688"/>
                      <a:pt x="291" y="679"/>
                    </a:cubicBezTo>
                    <a:cubicBezTo>
                      <a:pt x="384" y="652"/>
                      <a:pt x="319" y="767"/>
                      <a:pt x="397" y="768"/>
                    </a:cubicBezTo>
                    <a:cubicBezTo>
                      <a:pt x="472" y="768"/>
                      <a:pt x="443" y="666"/>
                      <a:pt x="486" y="683"/>
                    </a:cubicBezTo>
                    <a:cubicBezTo>
                      <a:pt x="508" y="692"/>
                      <a:pt x="531" y="746"/>
                      <a:pt x="563" y="735"/>
                    </a:cubicBezTo>
                    <a:cubicBezTo>
                      <a:pt x="592" y="725"/>
                      <a:pt x="572" y="652"/>
                      <a:pt x="598" y="640"/>
                    </a:cubicBezTo>
                    <a:cubicBezTo>
                      <a:pt x="636" y="622"/>
                      <a:pt x="626" y="649"/>
                      <a:pt x="697" y="649"/>
                    </a:cubicBezTo>
                    <a:cubicBezTo>
                      <a:pt x="784" y="649"/>
                      <a:pt x="698" y="552"/>
                      <a:pt x="724" y="516"/>
                    </a:cubicBezTo>
                    <a:cubicBezTo>
                      <a:pt x="746" y="486"/>
                      <a:pt x="825" y="498"/>
                      <a:pt x="828" y="456"/>
                    </a:cubicBezTo>
                    <a:cubicBezTo>
                      <a:pt x="831" y="421"/>
                      <a:pt x="764" y="424"/>
                      <a:pt x="756" y="401"/>
                    </a:cubicBezTo>
                    <a:close/>
                  </a:path>
                </a:pathLst>
              </a:custGeom>
              <a:solidFill>
                <a:srgbClr val="5D9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99" name="Freeform 411">
                <a:extLst>
                  <a:ext uri="{FF2B5EF4-FFF2-40B4-BE49-F238E27FC236}">
                    <a16:creationId xmlns:a16="http://schemas.microsoft.com/office/drawing/2014/main" id="{442C869D-618B-4A18-A164-6DE67E24DFAD}"/>
                  </a:ext>
                </a:extLst>
              </p:cNvPr>
              <p:cNvSpPr/>
              <p:nvPr/>
            </p:nvSpPr>
            <p:spPr bwMode="auto">
              <a:xfrm>
                <a:off x="6676" y="1993"/>
                <a:ext cx="522" cy="462"/>
              </a:xfrm>
              <a:custGeom>
                <a:avLst/>
                <a:gdLst>
                  <a:gd name="T0" fmla="*/ 552 w 614"/>
                  <a:gd name="T1" fmla="*/ 290 h 543"/>
                  <a:gd name="T2" fmla="*/ 603 w 614"/>
                  <a:gd name="T3" fmla="*/ 216 h 543"/>
                  <a:gd name="T4" fmla="*/ 532 w 614"/>
                  <a:gd name="T5" fmla="*/ 181 h 543"/>
                  <a:gd name="T6" fmla="*/ 538 w 614"/>
                  <a:gd name="T7" fmla="*/ 109 h 543"/>
                  <a:gd name="T8" fmla="*/ 456 w 614"/>
                  <a:gd name="T9" fmla="*/ 136 h 543"/>
                  <a:gd name="T10" fmla="*/ 447 w 614"/>
                  <a:gd name="T11" fmla="*/ 51 h 543"/>
                  <a:gd name="T12" fmla="*/ 379 w 614"/>
                  <a:gd name="T13" fmla="*/ 100 h 543"/>
                  <a:gd name="T14" fmla="*/ 338 w 614"/>
                  <a:gd name="T15" fmla="*/ 13 h 543"/>
                  <a:gd name="T16" fmla="*/ 279 w 614"/>
                  <a:gd name="T17" fmla="*/ 74 h 543"/>
                  <a:gd name="T18" fmla="*/ 185 w 614"/>
                  <a:gd name="T19" fmla="*/ 39 h 543"/>
                  <a:gd name="T20" fmla="*/ 152 w 614"/>
                  <a:gd name="T21" fmla="*/ 110 h 543"/>
                  <a:gd name="T22" fmla="*/ 68 w 614"/>
                  <a:gd name="T23" fmla="*/ 105 h 543"/>
                  <a:gd name="T24" fmla="*/ 91 w 614"/>
                  <a:gd name="T25" fmla="*/ 186 h 543"/>
                  <a:gd name="T26" fmla="*/ 12 w 614"/>
                  <a:gd name="T27" fmla="*/ 243 h 543"/>
                  <a:gd name="T28" fmla="*/ 90 w 614"/>
                  <a:gd name="T29" fmla="*/ 314 h 543"/>
                  <a:gd name="T30" fmla="*/ 82 w 614"/>
                  <a:gd name="T31" fmla="*/ 427 h 543"/>
                  <a:gd name="T32" fmla="*/ 194 w 614"/>
                  <a:gd name="T33" fmla="*/ 445 h 543"/>
                  <a:gd name="T34" fmla="*/ 227 w 614"/>
                  <a:gd name="T35" fmla="*/ 531 h 543"/>
                  <a:gd name="T36" fmla="*/ 306 w 614"/>
                  <a:gd name="T37" fmla="*/ 472 h 543"/>
                  <a:gd name="T38" fmla="*/ 367 w 614"/>
                  <a:gd name="T39" fmla="*/ 540 h 543"/>
                  <a:gd name="T40" fmla="*/ 424 w 614"/>
                  <a:gd name="T41" fmla="*/ 453 h 543"/>
                  <a:gd name="T42" fmla="*/ 510 w 614"/>
                  <a:gd name="T43" fmla="*/ 466 h 543"/>
                  <a:gd name="T44" fmla="*/ 525 w 614"/>
                  <a:gd name="T45" fmla="*/ 380 h 543"/>
                  <a:gd name="T46" fmla="*/ 608 w 614"/>
                  <a:gd name="T47" fmla="*/ 349 h 543"/>
                  <a:gd name="T48" fmla="*/ 552 w 614"/>
                  <a:gd name="T49" fmla="*/ 29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4" h="543">
                    <a:moveTo>
                      <a:pt x="552" y="290"/>
                    </a:moveTo>
                    <a:cubicBezTo>
                      <a:pt x="551" y="277"/>
                      <a:pt x="614" y="249"/>
                      <a:pt x="603" y="216"/>
                    </a:cubicBezTo>
                    <a:cubicBezTo>
                      <a:pt x="593" y="191"/>
                      <a:pt x="535" y="191"/>
                      <a:pt x="532" y="181"/>
                    </a:cubicBezTo>
                    <a:cubicBezTo>
                      <a:pt x="524" y="159"/>
                      <a:pt x="546" y="117"/>
                      <a:pt x="538" y="109"/>
                    </a:cubicBezTo>
                    <a:cubicBezTo>
                      <a:pt x="516" y="87"/>
                      <a:pt x="477" y="147"/>
                      <a:pt x="456" y="136"/>
                    </a:cubicBezTo>
                    <a:cubicBezTo>
                      <a:pt x="431" y="124"/>
                      <a:pt x="477" y="67"/>
                      <a:pt x="447" y="51"/>
                    </a:cubicBezTo>
                    <a:cubicBezTo>
                      <a:pt x="417" y="36"/>
                      <a:pt x="411" y="121"/>
                      <a:pt x="379" y="100"/>
                    </a:cubicBezTo>
                    <a:cubicBezTo>
                      <a:pt x="353" y="82"/>
                      <a:pt x="397" y="0"/>
                      <a:pt x="338" y="13"/>
                    </a:cubicBezTo>
                    <a:cubicBezTo>
                      <a:pt x="297" y="23"/>
                      <a:pt x="323" y="78"/>
                      <a:pt x="279" y="74"/>
                    </a:cubicBezTo>
                    <a:cubicBezTo>
                      <a:pt x="227" y="70"/>
                      <a:pt x="218" y="17"/>
                      <a:pt x="185" y="39"/>
                    </a:cubicBezTo>
                    <a:cubicBezTo>
                      <a:pt x="157" y="59"/>
                      <a:pt x="184" y="98"/>
                      <a:pt x="152" y="110"/>
                    </a:cubicBezTo>
                    <a:cubicBezTo>
                      <a:pt x="116" y="124"/>
                      <a:pt x="85" y="88"/>
                      <a:pt x="68" y="105"/>
                    </a:cubicBezTo>
                    <a:cubicBezTo>
                      <a:pt x="42" y="131"/>
                      <a:pt x="95" y="164"/>
                      <a:pt x="91" y="186"/>
                    </a:cubicBezTo>
                    <a:cubicBezTo>
                      <a:pt x="88" y="211"/>
                      <a:pt x="18" y="219"/>
                      <a:pt x="12" y="243"/>
                    </a:cubicBezTo>
                    <a:cubicBezTo>
                      <a:pt x="0" y="287"/>
                      <a:pt x="75" y="285"/>
                      <a:pt x="90" y="314"/>
                    </a:cubicBezTo>
                    <a:cubicBezTo>
                      <a:pt x="104" y="343"/>
                      <a:pt x="61" y="392"/>
                      <a:pt x="82" y="427"/>
                    </a:cubicBezTo>
                    <a:cubicBezTo>
                      <a:pt x="106" y="466"/>
                      <a:pt x="165" y="416"/>
                      <a:pt x="194" y="445"/>
                    </a:cubicBezTo>
                    <a:cubicBezTo>
                      <a:pt x="225" y="476"/>
                      <a:pt x="202" y="525"/>
                      <a:pt x="227" y="531"/>
                    </a:cubicBezTo>
                    <a:cubicBezTo>
                      <a:pt x="249" y="537"/>
                      <a:pt x="273" y="466"/>
                      <a:pt x="306" y="472"/>
                    </a:cubicBezTo>
                    <a:cubicBezTo>
                      <a:pt x="344" y="479"/>
                      <a:pt x="344" y="543"/>
                      <a:pt x="367" y="540"/>
                    </a:cubicBezTo>
                    <a:cubicBezTo>
                      <a:pt x="406" y="535"/>
                      <a:pt x="387" y="475"/>
                      <a:pt x="424" y="453"/>
                    </a:cubicBezTo>
                    <a:cubicBezTo>
                      <a:pt x="451" y="437"/>
                      <a:pt x="492" y="475"/>
                      <a:pt x="510" y="466"/>
                    </a:cubicBezTo>
                    <a:cubicBezTo>
                      <a:pt x="545" y="450"/>
                      <a:pt x="500" y="415"/>
                      <a:pt x="525" y="380"/>
                    </a:cubicBezTo>
                    <a:cubicBezTo>
                      <a:pt x="540" y="358"/>
                      <a:pt x="602" y="389"/>
                      <a:pt x="608" y="349"/>
                    </a:cubicBezTo>
                    <a:cubicBezTo>
                      <a:pt x="614" y="312"/>
                      <a:pt x="553" y="307"/>
                      <a:pt x="552" y="290"/>
                    </a:cubicBezTo>
                    <a:close/>
                  </a:path>
                </a:pathLst>
              </a:custGeom>
              <a:solidFill>
                <a:srgbClr val="8EC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00" name="Freeform 412">
                <a:extLst>
                  <a:ext uri="{FF2B5EF4-FFF2-40B4-BE49-F238E27FC236}">
                    <a16:creationId xmlns:a16="http://schemas.microsoft.com/office/drawing/2014/main" id="{4B911173-1D66-4290-95FF-01FFAE293247}"/>
                  </a:ext>
                </a:extLst>
              </p:cNvPr>
              <p:cNvSpPr/>
              <p:nvPr/>
            </p:nvSpPr>
            <p:spPr bwMode="auto">
              <a:xfrm>
                <a:off x="6846" y="2065"/>
                <a:ext cx="272" cy="247"/>
              </a:xfrm>
              <a:custGeom>
                <a:avLst/>
                <a:gdLst>
                  <a:gd name="T0" fmla="*/ 270 w 319"/>
                  <a:gd name="T1" fmla="*/ 145 h 290"/>
                  <a:gd name="T2" fmla="*/ 305 w 319"/>
                  <a:gd name="T3" fmla="*/ 86 h 290"/>
                  <a:gd name="T4" fmla="*/ 233 w 319"/>
                  <a:gd name="T5" fmla="*/ 85 h 290"/>
                  <a:gd name="T6" fmla="*/ 199 w 319"/>
                  <a:gd name="T7" fmla="*/ 12 h 290"/>
                  <a:gd name="T8" fmla="*/ 151 w 319"/>
                  <a:gd name="T9" fmla="*/ 78 h 290"/>
                  <a:gd name="T10" fmla="*/ 72 w 319"/>
                  <a:gd name="T11" fmla="*/ 32 h 290"/>
                  <a:gd name="T12" fmla="*/ 81 w 319"/>
                  <a:gd name="T13" fmla="*/ 98 h 290"/>
                  <a:gd name="T14" fmla="*/ 1 w 319"/>
                  <a:gd name="T15" fmla="*/ 151 h 290"/>
                  <a:gd name="T16" fmla="*/ 68 w 319"/>
                  <a:gd name="T17" fmla="*/ 179 h 290"/>
                  <a:gd name="T18" fmla="*/ 93 w 319"/>
                  <a:gd name="T19" fmla="*/ 259 h 290"/>
                  <a:gd name="T20" fmla="*/ 168 w 319"/>
                  <a:gd name="T21" fmla="*/ 234 h 290"/>
                  <a:gd name="T22" fmla="*/ 228 w 319"/>
                  <a:gd name="T23" fmla="*/ 284 h 290"/>
                  <a:gd name="T24" fmla="*/ 236 w 319"/>
                  <a:gd name="T25" fmla="*/ 208 h 290"/>
                  <a:gd name="T26" fmla="*/ 314 w 319"/>
                  <a:gd name="T27" fmla="*/ 194 h 290"/>
                  <a:gd name="T28" fmla="*/ 270 w 319"/>
                  <a:gd name="T29" fmla="*/ 145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9" h="290">
                    <a:moveTo>
                      <a:pt x="270" y="145"/>
                    </a:moveTo>
                    <a:cubicBezTo>
                      <a:pt x="268" y="125"/>
                      <a:pt x="319" y="113"/>
                      <a:pt x="305" y="86"/>
                    </a:cubicBezTo>
                    <a:cubicBezTo>
                      <a:pt x="291" y="59"/>
                      <a:pt x="247" y="100"/>
                      <a:pt x="233" y="85"/>
                    </a:cubicBezTo>
                    <a:cubicBezTo>
                      <a:pt x="212" y="64"/>
                      <a:pt x="234" y="14"/>
                      <a:pt x="199" y="12"/>
                    </a:cubicBezTo>
                    <a:cubicBezTo>
                      <a:pt x="170" y="11"/>
                      <a:pt x="173" y="74"/>
                      <a:pt x="151" y="78"/>
                    </a:cubicBezTo>
                    <a:cubicBezTo>
                      <a:pt x="119" y="84"/>
                      <a:pt x="101" y="0"/>
                      <a:pt x="72" y="32"/>
                    </a:cubicBezTo>
                    <a:cubicBezTo>
                      <a:pt x="59" y="46"/>
                      <a:pt x="86" y="79"/>
                      <a:pt x="81" y="98"/>
                    </a:cubicBezTo>
                    <a:cubicBezTo>
                      <a:pt x="71" y="134"/>
                      <a:pt x="2" y="123"/>
                      <a:pt x="1" y="151"/>
                    </a:cubicBezTo>
                    <a:cubicBezTo>
                      <a:pt x="0" y="185"/>
                      <a:pt x="57" y="163"/>
                      <a:pt x="68" y="179"/>
                    </a:cubicBezTo>
                    <a:cubicBezTo>
                      <a:pt x="85" y="205"/>
                      <a:pt x="71" y="252"/>
                      <a:pt x="93" y="259"/>
                    </a:cubicBezTo>
                    <a:cubicBezTo>
                      <a:pt x="121" y="269"/>
                      <a:pt x="127" y="228"/>
                      <a:pt x="168" y="234"/>
                    </a:cubicBezTo>
                    <a:cubicBezTo>
                      <a:pt x="190" y="238"/>
                      <a:pt x="203" y="290"/>
                      <a:pt x="228" y="284"/>
                    </a:cubicBezTo>
                    <a:cubicBezTo>
                      <a:pt x="267" y="274"/>
                      <a:pt x="225" y="227"/>
                      <a:pt x="236" y="208"/>
                    </a:cubicBezTo>
                    <a:cubicBezTo>
                      <a:pt x="255" y="175"/>
                      <a:pt x="308" y="235"/>
                      <a:pt x="314" y="194"/>
                    </a:cubicBezTo>
                    <a:cubicBezTo>
                      <a:pt x="316" y="173"/>
                      <a:pt x="271" y="157"/>
                      <a:pt x="270" y="145"/>
                    </a:cubicBezTo>
                    <a:close/>
                  </a:path>
                </a:pathLst>
              </a:custGeom>
              <a:solidFill>
                <a:srgbClr val="B3DE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01" name="Freeform 413">
                <a:extLst>
                  <a:ext uri="{FF2B5EF4-FFF2-40B4-BE49-F238E27FC236}">
                    <a16:creationId xmlns:a16="http://schemas.microsoft.com/office/drawing/2014/main" id="{FFF14CF7-A3C4-4C31-9FEA-0C0AB18C8259}"/>
                  </a:ext>
                </a:extLst>
              </p:cNvPr>
              <p:cNvSpPr/>
              <p:nvPr/>
            </p:nvSpPr>
            <p:spPr bwMode="auto">
              <a:xfrm>
                <a:off x="7128" y="2279"/>
                <a:ext cx="481" cy="720"/>
              </a:xfrm>
              <a:custGeom>
                <a:avLst/>
                <a:gdLst>
                  <a:gd name="T0" fmla="*/ 474 w 565"/>
                  <a:gd name="T1" fmla="*/ 274 h 845"/>
                  <a:gd name="T2" fmla="*/ 380 w 565"/>
                  <a:gd name="T3" fmla="*/ 295 h 845"/>
                  <a:gd name="T4" fmla="*/ 406 w 565"/>
                  <a:gd name="T5" fmla="*/ 195 h 845"/>
                  <a:gd name="T6" fmla="*/ 268 w 565"/>
                  <a:gd name="T7" fmla="*/ 155 h 845"/>
                  <a:gd name="T8" fmla="*/ 210 w 565"/>
                  <a:gd name="T9" fmla="*/ 310 h 845"/>
                  <a:gd name="T10" fmla="*/ 87 w 565"/>
                  <a:gd name="T11" fmla="*/ 183 h 845"/>
                  <a:gd name="T12" fmla="*/ 76 w 565"/>
                  <a:gd name="T13" fmla="*/ 23 h 845"/>
                  <a:gd name="T14" fmla="*/ 48 w 565"/>
                  <a:gd name="T15" fmla="*/ 0 h 845"/>
                  <a:gd name="T16" fmla="*/ 30 w 565"/>
                  <a:gd name="T17" fmla="*/ 221 h 845"/>
                  <a:gd name="T18" fmla="*/ 183 w 565"/>
                  <a:gd name="T19" fmla="*/ 380 h 845"/>
                  <a:gd name="T20" fmla="*/ 39 w 565"/>
                  <a:gd name="T21" fmla="*/ 765 h 845"/>
                  <a:gd name="T22" fmla="*/ 120 w 565"/>
                  <a:gd name="T23" fmla="*/ 814 h 845"/>
                  <a:gd name="T24" fmla="*/ 176 w 565"/>
                  <a:gd name="T25" fmla="*/ 829 h 845"/>
                  <a:gd name="T26" fmla="*/ 243 w 565"/>
                  <a:gd name="T27" fmla="*/ 845 h 845"/>
                  <a:gd name="T28" fmla="*/ 369 w 565"/>
                  <a:gd name="T29" fmla="*/ 342 h 845"/>
                  <a:gd name="T30" fmla="*/ 472 w 565"/>
                  <a:gd name="T31" fmla="*/ 319 h 845"/>
                  <a:gd name="T32" fmla="*/ 565 w 565"/>
                  <a:gd name="T33" fmla="*/ 223 h 845"/>
                  <a:gd name="T34" fmla="*/ 540 w 565"/>
                  <a:gd name="T35" fmla="*/ 214 h 845"/>
                  <a:gd name="T36" fmla="*/ 474 w 565"/>
                  <a:gd name="T37" fmla="*/ 274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65" h="845">
                    <a:moveTo>
                      <a:pt x="474" y="274"/>
                    </a:moveTo>
                    <a:cubicBezTo>
                      <a:pt x="446" y="294"/>
                      <a:pt x="404" y="296"/>
                      <a:pt x="380" y="295"/>
                    </a:cubicBezTo>
                    <a:cubicBezTo>
                      <a:pt x="406" y="195"/>
                      <a:pt x="406" y="195"/>
                      <a:pt x="406" y="195"/>
                    </a:cubicBezTo>
                    <a:cubicBezTo>
                      <a:pt x="268" y="155"/>
                      <a:pt x="268" y="155"/>
                      <a:pt x="268" y="155"/>
                    </a:cubicBezTo>
                    <a:cubicBezTo>
                      <a:pt x="210" y="310"/>
                      <a:pt x="210" y="310"/>
                      <a:pt x="210" y="310"/>
                    </a:cubicBezTo>
                    <a:cubicBezTo>
                      <a:pt x="176" y="290"/>
                      <a:pt x="122" y="250"/>
                      <a:pt x="87" y="183"/>
                    </a:cubicBezTo>
                    <a:cubicBezTo>
                      <a:pt x="55" y="122"/>
                      <a:pt x="76" y="23"/>
                      <a:pt x="76" y="23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0" y="122"/>
                      <a:pt x="30" y="221"/>
                    </a:cubicBezTo>
                    <a:cubicBezTo>
                      <a:pt x="52" y="294"/>
                      <a:pt x="140" y="354"/>
                      <a:pt x="183" y="380"/>
                    </a:cubicBezTo>
                    <a:cubicBezTo>
                      <a:pt x="39" y="765"/>
                      <a:pt x="39" y="765"/>
                      <a:pt x="39" y="765"/>
                    </a:cubicBezTo>
                    <a:cubicBezTo>
                      <a:pt x="39" y="765"/>
                      <a:pt x="58" y="785"/>
                      <a:pt x="120" y="814"/>
                    </a:cubicBezTo>
                    <a:cubicBezTo>
                      <a:pt x="139" y="823"/>
                      <a:pt x="158" y="827"/>
                      <a:pt x="176" y="829"/>
                    </a:cubicBezTo>
                    <a:cubicBezTo>
                      <a:pt x="206" y="840"/>
                      <a:pt x="243" y="845"/>
                      <a:pt x="243" y="845"/>
                    </a:cubicBezTo>
                    <a:cubicBezTo>
                      <a:pt x="369" y="342"/>
                      <a:pt x="369" y="342"/>
                      <a:pt x="369" y="342"/>
                    </a:cubicBezTo>
                    <a:cubicBezTo>
                      <a:pt x="392" y="343"/>
                      <a:pt x="437" y="341"/>
                      <a:pt x="472" y="319"/>
                    </a:cubicBezTo>
                    <a:cubicBezTo>
                      <a:pt x="533" y="281"/>
                      <a:pt x="565" y="223"/>
                      <a:pt x="565" y="223"/>
                    </a:cubicBezTo>
                    <a:cubicBezTo>
                      <a:pt x="540" y="214"/>
                      <a:pt x="540" y="214"/>
                      <a:pt x="540" y="214"/>
                    </a:cubicBezTo>
                    <a:cubicBezTo>
                      <a:pt x="540" y="214"/>
                      <a:pt x="527" y="238"/>
                      <a:pt x="474" y="274"/>
                    </a:cubicBezTo>
                    <a:close/>
                  </a:path>
                </a:pathLst>
              </a:custGeom>
              <a:solidFill>
                <a:srgbClr val="6039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02" name="Freeform 414">
                <a:extLst>
                  <a:ext uri="{FF2B5EF4-FFF2-40B4-BE49-F238E27FC236}">
                    <a16:creationId xmlns:a16="http://schemas.microsoft.com/office/drawing/2014/main" id="{E8E7CEC9-8092-4202-B659-B2F007955307}"/>
                  </a:ext>
                </a:extLst>
              </p:cNvPr>
              <p:cNvSpPr/>
              <p:nvPr/>
            </p:nvSpPr>
            <p:spPr bwMode="auto">
              <a:xfrm>
                <a:off x="7257" y="2428"/>
                <a:ext cx="111" cy="556"/>
              </a:xfrm>
              <a:custGeom>
                <a:avLst/>
                <a:gdLst>
                  <a:gd name="T0" fmla="*/ 127 w 130"/>
                  <a:gd name="T1" fmla="*/ 0 h 653"/>
                  <a:gd name="T2" fmla="*/ 83 w 130"/>
                  <a:gd name="T3" fmla="*/ 77 h 653"/>
                  <a:gd name="T4" fmla="*/ 76 w 130"/>
                  <a:gd name="T5" fmla="*/ 120 h 653"/>
                  <a:gd name="T6" fmla="*/ 79 w 130"/>
                  <a:gd name="T7" fmla="*/ 165 h 653"/>
                  <a:gd name="T8" fmla="*/ 121 w 130"/>
                  <a:gd name="T9" fmla="*/ 335 h 653"/>
                  <a:gd name="T10" fmla="*/ 116 w 130"/>
                  <a:gd name="T11" fmla="*/ 422 h 653"/>
                  <a:gd name="T12" fmla="*/ 101 w 130"/>
                  <a:gd name="T13" fmla="*/ 462 h 653"/>
                  <a:gd name="T14" fmla="*/ 79 w 130"/>
                  <a:gd name="T15" fmla="*/ 500 h 653"/>
                  <a:gd name="T16" fmla="*/ 51 w 130"/>
                  <a:gd name="T17" fmla="*/ 533 h 653"/>
                  <a:gd name="T18" fmla="*/ 23 w 130"/>
                  <a:gd name="T19" fmla="*/ 567 h 653"/>
                  <a:gd name="T20" fmla="*/ 11 w 130"/>
                  <a:gd name="T21" fmla="*/ 586 h 653"/>
                  <a:gd name="T22" fmla="*/ 3 w 130"/>
                  <a:gd name="T23" fmla="*/ 607 h 653"/>
                  <a:gd name="T24" fmla="*/ 4 w 130"/>
                  <a:gd name="T25" fmla="*/ 652 h 653"/>
                  <a:gd name="T26" fmla="*/ 5 w 130"/>
                  <a:gd name="T27" fmla="*/ 653 h 653"/>
                  <a:gd name="T28" fmla="*/ 6 w 130"/>
                  <a:gd name="T29" fmla="*/ 651 h 653"/>
                  <a:gd name="T30" fmla="*/ 7 w 130"/>
                  <a:gd name="T31" fmla="*/ 608 h 653"/>
                  <a:gd name="T32" fmla="*/ 26 w 130"/>
                  <a:gd name="T33" fmla="*/ 570 h 653"/>
                  <a:gd name="T34" fmla="*/ 55 w 130"/>
                  <a:gd name="T35" fmla="*/ 537 h 653"/>
                  <a:gd name="T36" fmla="*/ 84 w 130"/>
                  <a:gd name="T37" fmla="*/ 503 h 653"/>
                  <a:gd name="T38" fmla="*/ 106 w 130"/>
                  <a:gd name="T39" fmla="*/ 465 h 653"/>
                  <a:gd name="T40" fmla="*/ 122 w 130"/>
                  <a:gd name="T41" fmla="*/ 423 h 653"/>
                  <a:gd name="T42" fmla="*/ 126 w 130"/>
                  <a:gd name="T43" fmla="*/ 335 h 653"/>
                  <a:gd name="T44" fmla="*/ 106 w 130"/>
                  <a:gd name="T45" fmla="*/ 249 h 653"/>
                  <a:gd name="T46" fmla="*/ 84 w 130"/>
                  <a:gd name="T47" fmla="*/ 164 h 653"/>
                  <a:gd name="T48" fmla="*/ 80 w 130"/>
                  <a:gd name="T49" fmla="*/ 121 h 653"/>
                  <a:gd name="T50" fmla="*/ 86 w 130"/>
                  <a:gd name="T51" fmla="*/ 78 h 653"/>
                  <a:gd name="T52" fmla="*/ 129 w 130"/>
                  <a:gd name="T53" fmla="*/ 2 h 653"/>
                  <a:gd name="T54" fmla="*/ 129 w 130"/>
                  <a:gd name="T55" fmla="*/ 0 h 653"/>
                  <a:gd name="T56" fmla="*/ 127 w 130"/>
                  <a:gd name="T57" fmla="*/ 0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0" h="653">
                    <a:moveTo>
                      <a:pt x="127" y="0"/>
                    </a:moveTo>
                    <a:cubicBezTo>
                      <a:pt x="107" y="22"/>
                      <a:pt x="91" y="48"/>
                      <a:pt x="83" y="77"/>
                    </a:cubicBezTo>
                    <a:cubicBezTo>
                      <a:pt x="78" y="91"/>
                      <a:pt x="76" y="106"/>
                      <a:pt x="76" y="120"/>
                    </a:cubicBezTo>
                    <a:cubicBezTo>
                      <a:pt x="75" y="135"/>
                      <a:pt x="77" y="150"/>
                      <a:pt x="79" y="165"/>
                    </a:cubicBezTo>
                    <a:cubicBezTo>
                      <a:pt x="89" y="223"/>
                      <a:pt x="113" y="278"/>
                      <a:pt x="121" y="335"/>
                    </a:cubicBezTo>
                    <a:cubicBezTo>
                      <a:pt x="124" y="364"/>
                      <a:pt x="123" y="394"/>
                      <a:pt x="116" y="422"/>
                    </a:cubicBezTo>
                    <a:cubicBezTo>
                      <a:pt x="113" y="436"/>
                      <a:pt x="108" y="449"/>
                      <a:pt x="101" y="462"/>
                    </a:cubicBezTo>
                    <a:cubicBezTo>
                      <a:pt x="95" y="475"/>
                      <a:pt x="88" y="488"/>
                      <a:pt x="79" y="500"/>
                    </a:cubicBezTo>
                    <a:cubicBezTo>
                      <a:pt x="71" y="512"/>
                      <a:pt x="61" y="522"/>
                      <a:pt x="51" y="533"/>
                    </a:cubicBezTo>
                    <a:cubicBezTo>
                      <a:pt x="41" y="544"/>
                      <a:pt x="31" y="555"/>
                      <a:pt x="23" y="567"/>
                    </a:cubicBezTo>
                    <a:cubicBezTo>
                      <a:pt x="19" y="573"/>
                      <a:pt x="15" y="580"/>
                      <a:pt x="11" y="586"/>
                    </a:cubicBezTo>
                    <a:cubicBezTo>
                      <a:pt x="8" y="593"/>
                      <a:pt x="5" y="600"/>
                      <a:pt x="3" y="607"/>
                    </a:cubicBezTo>
                    <a:cubicBezTo>
                      <a:pt x="0" y="622"/>
                      <a:pt x="1" y="637"/>
                      <a:pt x="4" y="652"/>
                    </a:cubicBezTo>
                    <a:cubicBezTo>
                      <a:pt x="4" y="652"/>
                      <a:pt x="5" y="653"/>
                      <a:pt x="5" y="653"/>
                    </a:cubicBezTo>
                    <a:cubicBezTo>
                      <a:pt x="6" y="652"/>
                      <a:pt x="7" y="652"/>
                      <a:pt x="6" y="651"/>
                    </a:cubicBezTo>
                    <a:cubicBezTo>
                      <a:pt x="4" y="637"/>
                      <a:pt x="3" y="622"/>
                      <a:pt x="7" y="608"/>
                    </a:cubicBezTo>
                    <a:cubicBezTo>
                      <a:pt x="10" y="594"/>
                      <a:pt x="18" y="582"/>
                      <a:pt x="26" y="570"/>
                    </a:cubicBezTo>
                    <a:cubicBezTo>
                      <a:pt x="35" y="558"/>
                      <a:pt x="45" y="547"/>
                      <a:pt x="55" y="537"/>
                    </a:cubicBezTo>
                    <a:cubicBezTo>
                      <a:pt x="65" y="526"/>
                      <a:pt x="75" y="515"/>
                      <a:pt x="84" y="503"/>
                    </a:cubicBezTo>
                    <a:cubicBezTo>
                      <a:pt x="92" y="491"/>
                      <a:pt x="100" y="478"/>
                      <a:pt x="106" y="465"/>
                    </a:cubicBezTo>
                    <a:cubicBezTo>
                      <a:pt x="113" y="452"/>
                      <a:pt x="118" y="438"/>
                      <a:pt x="122" y="423"/>
                    </a:cubicBezTo>
                    <a:cubicBezTo>
                      <a:pt x="129" y="394"/>
                      <a:pt x="130" y="364"/>
                      <a:pt x="126" y="335"/>
                    </a:cubicBezTo>
                    <a:cubicBezTo>
                      <a:pt x="122" y="305"/>
                      <a:pt x="114" y="277"/>
                      <a:pt x="106" y="249"/>
                    </a:cubicBezTo>
                    <a:cubicBezTo>
                      <a:pt x="97" y="221"/>
                      <a:pt x="89" y="193"/>
                      <a:pt x="84" y="164"/>
                    </a:cubicBezTo>
                    <a:cubicBezTo>
                      <a:pt x="81" y="150"/>
                      <a:pt x="80" y="135"/>
                      <a:pt x="80" y="121"/>
                    </a:cubicBezTo>
                    <a:cubicBezTo>
                      <a:pt x="81" y="106"/>
                      <a:pt x="83" y="92"/>
                      <a:pt x="86" y="78"/>
                    </a:cubicBezTo>
                    <a:cubicBezTo>
                      <a:pt x="94" y="50"/>
                      <a:pt x="110" y="24"/>
                      <a:pt x="129" y="2"/>
                    </a:cubicBezTo>
                    <a:cubicBezTo>
                      <a:pt x="129" y="2"/>
                      <a:pt x="129" y="1"/>
                      <a:pt x="129" y="0"/>
                    </a:cubicBezTo>
                    <a:cubicBezTo>
                      <a:pt x="128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B56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03" name="Freeform 415">
                <a:extLst>
                  <a:ext uri="{FF2B5EF4-FFF2-40B4-BE49-F238E27FC236}">
                    <a16:creationId xmlns:a16="http://schemas.microsoft.com/office/drawing/2014/main" id="{A66A49E0-FFF8-4CA8-BBF5-9DDE0F97DF42}"/>
                  </a:ext>
                </a:extLst>
              </p:cNvPr>
              <p:cNvSpPr/>
              <p:nvPr/>
            </p:nvSpPr>
            <p:spPr bwMode="auto">
              <a:xfrm>
                <a:off x="7346" y="2439"/>
                <a:ext cx="63" cy="319"/>
              </a:xfrm>
              <a:custGeom>
                <a:avLst/>
                <a:gdLst>
                  <a:gd name="T0" fmla="*/ 72 w 74"/>
                  <a:gd name="T1" fmla="*/ 0 h 374"/>
                  <a:gd name="T2" fmla="*/ 54 w 74"/>
                  <a:gd name="T3" fmla="*/ 18 h 374"/>
                  <a:gd name="T4" fmla="*/ 39 w 74"/>
                  <a:gd name="T5" fmla="*/ 38 h 374"/>
                  <a:gd name="T6" fmla="*/ 16 w 74"/>
                  <a:gd name="T7" fmla="*/ 83 h 374"/>
                  <a:gd name="T8" fmla="*/ 2 w 74"/>
                  <a:gd name="T9" fmla="*/ 182 h 374"/>
                  <a:gd name="T10" fmla="*/ 26 w 74"/>
                  <a:gd name="T11" fmla="*/ 279 h 374"/>
                  <a:gd name="T12" fmla="*/ 43 w 74"/>
                  <a:gd name="T13" fmla="*/ 326 h 374"/>
                  <a:gd name="T14" fmla="*/ 47 w 74"/>
                  <a:gd name="T15" fmla="*/ 337 h 374"/>
                  <a:gd name="T16" fmla="*/ 51 w 74"/>
                  <a:gd name="T17" fmla="*/ 349 h 374"/>
                  <a:gd name="T18" fmla="*/ 55 w 74"/>
                  <a:gd name="T19" fmla="*/ 361 h 374"/>
                  <a:gd name="T20" fmla="*/ 56 w 74"/>
                  <a:gd name="T21" fmla="*/ 373 h 374"/>
                  <a:gd name="T22" fmla="*/ 57 w 74"/>
                  <a:gd name="T23" fmla="*/ 374 h 374"/>
                  <a:gd name="T24" fmla="*/ 59 w 74"/>
                  <a:gd name="T25" fmla="*/ 373 h 374"/>
                  <a:gd name="T26" fmla="*/ 57 w 74"/>
                  <a:gd name="T27" fmla="*/ 360 h 374"/>
                  <a:gd name="T28" fmla="*/ 54 w 74"/>
                  <a:gd name="T29" fmla="*/ 348 h 374"/>
                  <a:gd name="T30" fmla="*/ 50 w 74"/>
                  <a:gd name="T31" fmla="*/ 337 h 374"/>
                  <a:gd name="T32" fmla="*/ 46 w 74"/>
                  <a:gd name="T33" fmla="*/ 325 h 374"/>
                  <a:gd name="T34" fmla="*/ 30 w 74"/>
                  <a:gd name="T35" fmla="*/ 277 h 374"/>
                  <a:gd name="T36" fmla="*/ 15 w 74"/>
                  <a:gd name="T37" fmla="*/ 230 h 374"/>
                  <a:gd name="T38" fmla="*/ 8 w 74"/>
                  <a:gd name="T39" fmla="*/ 182 h 374"/>
                  <a:gd name="T40" fmla="*/ 21 w 74"/>
                  <a:gd name="T41" fmla="*/ 85 h 374"/>
                  <a:gd name="T42" fmla="*/ 43 w 74"/>
                  <a:gd name="T43" fmla="*/ 41 h 374"/>
                  <a:gd name="T44" fmla="*/ 58 w 74"/>
                  <a:gd name="T45" fmla="*/ 21 h 374"/>
                  <a:gd name="T46" fmla="*/ 74 w 74"/>
                  <a:gd name="T47" fmla="*/ 2 h 374"/>
                  <a:gd name="T48" fmla="*/ 74 w 74"/>
                  <a:gd name="T49" fmla="*/ 1 h 374"/>
                  <a:gd name="T50" fmla="*/ 72 w 74"/>
                  <a:gd name="T51" fmla="*/ 0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4" h="374">
                    <a:moveTo>
                      <a:pt x="72" y="0"/>
                    </a:moveTo>
                    <a:cubicBezTo>
                      <a:pt x="65" y="5"/>
                      <a:pt x="59" y="11"/>
                      <a:pt x="54" y="18"/>
                    </a:cubicBezTo>
                    <a:cubicBezTo>
                      <a:pt x="48" y="24"/>
                      <a:pt x="43" y="31"/>
                      <a:pt x="39" y="38"/>
                    </a:cubicBezTo>
                    <a:cubicBezTo>
                      <a:pt x="29" y="52"/>
                      <a:pt x="22" y="67"/>
                      <a:pt x="16" y="83"/>
                    </a:cubicBezTo>
                    <a:cubicBezTo>
                      <a:pt x="4" y="114"/>
                      <a:pt x="0" y="148"/>
                      <a:pt x="2" y="182"/>
                    </a:cubicBezTo>
                    <a:cubicBezTo>
                      <a:pt x="5" y="215"/>
                      <a:pt x="15" y="248"/>
                      <a:pt x="26" y="279"/>
                    </a:cubicBezTo>
                    <a:cubicBezTo>
                      <a:pt x="32" y="294"/>
                      <a:pt x="38" y="310"/>
                      <a:pt x="43" y="326"/>
                    </a:cubicBezTo>
                    <a:cubicBezTo>
                      <a:pt x="44" y="330"/>
                      <a:pt x="45" y="334"/>
                      <a:pt x="47" y="337"/>
                    </a:cubicBezTo>
                    <a:cubicBezTo>
                      <a:pt x="48" y="341"/>
                      <a:pt x="49" y="345"/>
                      <a:pt x="51" y="349"/>
                    </a:cubicBezTo>
                    <a:cubicBezTo>
                      <a:pt x="52" y="353"/>
                      <a:pt x="54" y="357"/>
                      <a:pt x="55" y="361"/>
                    </a:cubicBezTo>
                    <a:cubicBezTo>
                      <a:pt x="56" y="365"/>
                      <a:pt x="56" y="369"/>
                      <a:pt x="56" y="373"/>
                    </a:cubicBezTo>
                    <a:cubicBezTo>
                      <a:pt x="56" y="374"/>
                      <a:pt x="57" y="374"/>
                      <a:pt x="57" y="374"/>
                    </a:cubicBezTo>
                    <a:cubicBezTo>
                      <a:pt x="58" y="374"/>
                      <a:pt x="59" y="374"/>
                      <a:pt x="59" y="373"/>
                    </a:cubicBezTo>
                    <a:cubicBezTo>
                      <a:pt x="59" y="369"/>
                      <a:pt x="58" y="364"/>
                      <a:pt x="57" y="360"/>
                    </a:cubicBezTo>
                    <a:cubicBezTo>
                      <a:pt x="56" y="356"/>
                      <a:pt x="55" y="352"/>
                      <a:pt x="54" y="348"/>
                    </a:cubicBezTo>
                    <a:cubicBezTo>
                      <a:pt x="52" y="344"/>
                      <a:pt x="51" y="340"/>
                      <a:pt x="50" y="337"/>
                    </a:cubicBezTo>
                    <a:cubicBezTo>
                      <a:pt x="48" y="333"/>
                      <a:pt x="47" y="329"/>
                      <a:pt x="46" y="325"/>
                    </a:cubicBezTo>
                    <a:cubicBezTo>
                      <a:pt x="41" y="309"/>
                      <a:pt x="35" y="293"/>
                      <a:pt x="30" y="277"/>
                    </a:cubicBezTo>
                    <a:cubicBezTo>
                      <a:pt x="25" y="262"/>
                      <a:pt x="19" y="246"/>
                      <a:pt x="15" y="230"/>
                    </a:cubicBezTo>
                    <a:cubicBezTo>
                      <a:pt x="11" y="214"/>
                      <a:pt x="9" y="198"/>
                      <a:pt x="8" y="182"/>
                    </a:cubicBezTo>
                    <a:cubicBezTo>
                      <a:pt x="6" y="149"/>
                      <a:pt x="10" y="115"/>
                      <a:pt x="21" y="85"/>
                    </a:cubicBezTo>
                    <a:cubicBezTo>
                      <a:pt x="27" y="69"/>
                      <a:pt x="34" y="55"/>
                      <a:pt x="43" y="41"/>
                    </a:cubicBezTo>
                    <a:cubicBezTo>
                      <a:pt x="48" y="34"/>
                      <a:pt x="53" y="28"/>
                      <a:pt x="58" y="21"/>
                    </a:cubicBezTo>
                    <a:cubicBezTo>
                      <a:pt x="63" y="15"/>
                      <a:pt x="69" y="9"/>
                      <a:pt x="74" y="2"/>
                    </a:cubicBezTo>
                    <a:cubicBezTo>
                      <a:pt x="74" y="2"/>
                      <a:pt x="74" y="1"/>
                      <a:pt x="74" y="1"/>
                    </a:cubicBezTo>
                    <a:cubicBezTo>
                      <a:pt x="73" y="0"/>
                      <a:pt x="73" y="0"/>
                      <a:pt x="72" y="0"/>
                    </a:cubicBezTo>
                    <a:close/>
                  </a:path>
                </a:pathLst>
              </a:custGeom>
              <a:solidFill>
                <a:srgbClr val="B56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04" name="Freeform 416">
                <a:extLst>
                  <a:ext uri="{FF2B5EF4-FFF2-40B4-BE49-F238E27FC236}">
                    <a16:creationId xmlns:a16="http://schemas.microsoft.com/office/drawing/2014/main" id="{C4E32811-43AF-498C-80F5-17830DB8ABD8}"/>
                  </a:ext>
                </a:extLst>
              </p:cNvPr>
              <p:cNvSpPr/>
              <p:nvPr/>
            </p:nvSpPr>
            <p:spPr bwMode="auto">
              <a:xfrm>
                <a:off x="7435" y="2458"/>
                <a:ext cx="20" cy="63"/>
              </a:xfrm>
              <a:custGeom>
                <a:avLst/>
                <a:gdLst>
                  <a:gd name="T0" fmla="*/ 23 w 24"/>
                  <a:gd name="T1" fmla="*/ 71 h 74"/>
                  <a:gd name="T2" fmla="*/ 12 w 24"/>
                  <a:gd name="T3" fmla="*/ 56 h 74"/>
                  <a:gd name="T4" fmla="*/ 6 w 24"/>
                  <a:gd name="T5" fmla="*/ 38 h 74"/>
                  <a:gd name="T6" fmla="*/ 7 w 24"/>
                  <a:gd name="T7" fmla="*/ 18 h 74"/>
                  <a:gd name="T8" fmla="*/ 17 w 24"/>
                  <a:gd name="T9" fmla="*/ 2 h 74"/>
                  <a:gd name="T10" fmla="*/ 17 w 24"/>
                  <a:gd name="T11" fmla="*/ 1 h 74"/>
                  <a:gd name="T12" fmla="*/ 15 w 24"/>
                  <a:gd name="T13" fmla="*/ 0 h 74"/>
                  <a:gd name="T14" fmla="*/ 3 w 24"/>
                  <a:gd name="T15" fmla="*/ 17 h 74"/>
                  <a:gd name="T16" fmla="*/ 1 w 24"/>
                  <a:gd name="T17" fmla="*/ 38 h 74"/>
                  <a:gd name="T18" fmla="*/ 7 w 24"/>
                  <a:gd name="T19" fmla="*/ 58 h 74"/>
                  <a:gd name="T20" fmla="*/ 22 w 24"/>
                  <a:gd name="T21" fmla="*/ 73 h 74"/>
                  <a:gd name="T22" fmla="*/ 23 w 24"/>
                  <a:gd name="T23" fmla="*/ 73 h 74"/>
                  <a:gd name="T24" fmla="*/ 23 w 24"/>
                  <a:gd name="T25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74">
                    <a:moveTo>
                      <a:pt x="23" y="71"/>
                    </a:moveTo>
                    <a:cubicBezTo>
                      <a:pt x="19" y="67"/>
                      <a:pt x="15" y="62"/>
                      <a:pt x="12" y="56"/>
                    </a:cubicBezTo>
                    <a:cubicBezTo>
                      <a:pt x="9" y="50"/>
                      <a:pt x="7" y="44"/>
                      <a:pt x="6" y="38"/>
                    </a:cubicBezTo>
                    <a:cubicBezTo>
                      <a:pt x="5" y="31"/>
                      <a:pt x="5" y="25"/>
                      <a:pt x="7" y="18"/>
                    </a:cubicBezTo>
                    <a:cubicBezTo>
                      <a:pt x="8" y="12"/>
                      <a:pt x="12" y="7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9" y="4"/>
                      <a:pt x="5" y="11"/>
                      <a:pt x="3" y="17"/>
                    </a:cubicBezTo>
                    <a:cubicBezTo>
                      <a:pt x="1" y="24"/>
                      <a:pt x="0" y="31"/>
                      <a:pt x="1" y="38"/>
                    </a:cubicBezTo>
                    <a:cubicBezTo>
                      <a:pt x="2" y="45"/>
                      <a:pt x="4" y="52"/>
                      <a:pt x="7" y="58"/>
                    </a:cubicBezTo>
                    <a:cubicBezTo>
                      <a:pt x="11" y="65"/>
                      <a:pt x="15" y="70"/>
                      <a:pt x="22" y="73"/>
                    </a:cubicBezTo>
                    <a:cubicBezTo>
                      <a:pt x="22" y="74"/>
                      <a:pt x="23" y="74"/>
                      <a:pt x="23" y="73"/>
                    </a:cubicBezTo>
                    <a:cubicBezTo>
                      <a:pt x="24" y="73"/>
                      <a:pt x="24" y="72"/>
                      <a:pt x="23" y="71"/>
                    </a:cubicBezTo>
                    <a:close/>
                  </a:path>
                </a:pathLst>
              </a:custGeom>
              <a:solidFill>
                <a:srgbClr val="B56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05" name="Freeform 417">
                <a:extLst>
                  <a:ext uri="{FF2B5EF4-FFF2-40B4-BE49-F238E27FC236}">
                    <a16:creationId xmlns:a16="http://schemas.microsoft.com/office/drawing/2014/main" id="{0064E564-3125-4F8C-834E-01FE1E15C7DD}"/>
                  </a:ext>
                </a:extLst>
              </p:cNvPr>
              <p:cNvSpPr/>
              <p:nvPr/>
            </p:nvSpPr>
            <p:spPr bwMode="auto">
              <a:xfrm>
                <a:off x="7450" y="2462"/>
                <a:ext cx="14" cy="40"/>
              </a:xfrm>
              <a:custGeom>
                <a:avLst/>
                <a:gdLst>
                  <a:gd name="T0" fmla="*/ 14 w 16"/>
                  <a:gd name="T1" fmla="*/ 0 h 47"/>
                  <a:gd name="T2" fmla="*/ 3 w 16"/>
                  <a:gd name="T3" fmla="*/ 9 h 47"/>
                  <a:gd name="T4" fmla="*/ 0 w 16"/>
                  <a:gd name="T5" fmla="*/ 22 h 47"/>
                  <a:gd name="T6" fmla="*/ 2 w 16"/>
                  <a:gd name="T7" fmla="*/ 35 h 47"/>
                  <a:gd name="T8" fmla="*/ 9 w 16"/>
                  <a:gd name="T9" fmla="*/ 46 h 47"/>
                  <a:gd name="T10" fmla="*/ 11 w 16"/>
                  <a:gd name="T11" fmla="*/ 46 h 47"/>
                  <a:gd name="T12" fmla="*/ 11 w 16"/>
                  <a:gd name="T13" fmla="*/ 45 h 47"/>
                  <a:gd name="T14" fmla="*/ 6 w 16"/>
                  <a:gd name="T15" fmla="*/ 34 h 47"/>
                  <a:gd name="T16" fmla="*/ 4 w 16"/>
                  <a:gd name="T17" fmla="*/ 22 h 47"/>
                  <a:gd name="T18" fmla="*/ 7 w 16"/>
                  <a:gd name="T19" fmla="*/ 11 h 47"/>
                  <a:gd name="T20" fmla="*/ 15 w 16"/>
                  <a:gd name="T21" fmla="*/ 2 h 47"/>
                  <a:gd name="T22" fmla="*/ 15 w 16"/>
                  <a:gd name="T23" fmla="*/ 1 h 47"/>
                  <a:gd name="T24" fmla="*/ 14 w 16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47">
                    <a:moveTo>
                      <a:pt x="14" y="0"/>
                    </a:moveTo>
                    <a:cubicBezTo>
                      <a:pt x="10" y="2"/>
                      <a:pt x="6" y="5"/>
                      <a:pt x="3" y="9"/>
                    </a:cubicBezTo>
                    <a:cubicBezTo>
                      <a:pt x="1" y="13"/>
                      <a:pt x="0" y="17"/>
                      <a:pt x="0" y="22"/>
                    </a:cubicBezTo>
                    <a:cubicBezTo>
                      <a:pt x="0" y="27"/>
                      <a:pt x="0" y="31"/>
                      <a:pt x="2" y="35"/>
                    </a:cubicBezTo>
                    <a:cubicBezTo>
                      <a:pt x="4" y="39"/>
                      <a:pt x="6" y="43"/>
                      <a:pt x="9" y="46"/>
                    </a:cubicBezTo>
                    <a:cubicBezTo>
                      <a:pt x="10" y="47"/>
                      <a:pt x="10" y="47"/>
                      <a:pt x="11" y="46"/>
                    </a:cubicBezTo>
                    <a:cubicBezTo>
                      <a:pt x="12" y="46"/>
                      <a:pt x="12" y="45"/>
                      <a:pt x="11" y="45"/>
                    </a:cubicBezTo>
                    <a:cubicBezTo>
                      <a:pt x="9" y="41"/>
                      <a:pt x="7" y="38"/>
                      <a:pt x="6" y="34"/>
                    </a:cubicBezTo>
                    <a:cubicBezTo>
                      <a:pt x="4" y="30"/>
                      <a:pt x="4" y="26"/>
                      <a:pt x="4" y="22"/>
                    </a:cubicBezTo>
                    <a:cubicBezTo>
                      <a:pt x="4" y="18"/>
                      <a:pt x="5" y="14"/>
                      <a:pt x="7" y="11"/>
                    </a:cubicBezTo>
                    <a:cubicBezTo>
                      <a:pt x="8" y="7"/>
                      <a:pt x="11" y="5"/>
                      <a:pt x="15" y="2"/>
                    </a:cubicBezTo>
                    <a:cubicBezTo>
                      <a:pt x="15" y="2"/>
                      <a:pt x="16" y="1"/>
                      <a:pt x="15" y="1"/>
                    </a:cubicBezTo>
                    <a:cubicBezTo>
                      <a:pt x="15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B56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06" name="Freeform 418">
                <a:extLst>
                  <a:ext uri="{FF2B5EF4-FFF2-40B4-BE49-F238E27FC236}">
                    <a16:creationId xmlns:a16="http://schemas.microsoft.com/office/drawing/2014/main" id="{38281885-E366-4893-9CFF-3D413A1B7F22}"/>
                  </a:ext>
                </a:extLst>
              </p:cNvPr>
              <p:cNvSpPr/>
              <p:nvPr/>
            </p:nvSpPr>
            <p:spPr bwMode="auto">
              <a:xfrm>
                <a:off x="7403" y="2454"/>
                <a:ext cx="40" cy="144"/>
              </a:xfrm>
              <a:custGeom>
                <a:avLst/>
                <a:gdLst>
                  <a:gd name="T0" fmla="*/ 44 w 46"/>
                  <a:gd name="T1" fmla="*/ 0 h 168"/>
                  <a:gd name="T2" fmla="*/ 13 w 46"/>
                  <a:gd name="T3" fmla="*/ 36 h 168"/>
                  <a:gd name="T4" fmla="*/ 1 w 46"/>
                  <a:gd name="T5" fmla="*/ 82 h 168"/>
                  <a:gd name="T6" fmla="*/ 8 w 46"/>
                  <a:gd name="T7" fmla="*/ 129 h 168"/>
                  <a:gd name="T8" fmla="*/ 20 w 46"/>
                  <a:gd name="T9" fmla="*/ 150 h 168"/>
                  <a:gd name="T10" fmla="*/ 27 w 46"/>
                  <a:gd name="T11" fmla="*/ 160 h 168"/>
                  <a:gd name="T12" fmla="*/ 36 w 46"/>
                  <a:gd name="T13" fmla="*/ 168 h 168"/>
                  <a:gd name="T14" fmla="*/ 38 w 46"/>
                  <a:gd name="T15" fmla="*/ 168 h 168"/>
                  <a:gd name="T16" fmla="*/ 38 w 46"/>
                  <a:gd name="T17" fmla="*/ 166 h 168"/>
                  <a:gd name="T18" fmla="*/ 30 w 46"/>
                  <a:gd name="T19" fmla="*/ 157 h 168"/>
                  <a:gd name="T20" fmla="*/ 23 w 46"/>
                  <a:gd name="T21" fmla="*/ 148 h 168"/>
                  <a:gd name="T22" fmla="*/ 13 w 46"/>
                  <a:gd name="T23" fmla="*/ 127 h 168"/>
                  <a:gd name="T24" fmla="*/ 7 w 46"/>
                  <a:gd name="T25" fmla="*/ 82 h 168"/>
                  <a:gd name="T26" fmla="*/ 17 w 46"/>
                  <a:gd name="T27" fmla="*/ 38 h 168"/>
                  <a:gd name="T28" fmla="*/ 46 w 46"/>
                  <a:gd name="T29" fmla="*/ 2 h 168"/>
                  <a:gd name="T30" fmla="*/ 46 w 46"/>
                  <a:gd name="T31" fmla="*/ 0 h 168"/>
                  <a:gd name="T32" fmla="*/ 44 w 46"/>
                  <a:gd name="T3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8">
                    <a:moveTo>
                      <a:pt x="44" y="0"/>
                    </a:moveTo>
                    <a:cubicBezTo>
                      <a:pt x="31" y="9"/>
                      <a:pt x="20" y="22"/>
                      <a:pt x="13" y="36"/>
                    </a:cubicBezTo>
                    <a:cubicBezTo>
                      <a:pt x="6" y="50"/>
                      <a:pt x="2" y="66"/>
                      <a:pt x="1" y="82"/>
                    </a:cubicBezTo>
                    <a:cubicBezTo>
                      <a:pt x="0" y="98"/>
                      <a:pt x="3" y="114"/>
                      <a:pt x="8" y="129"/>
                    </a:cubicBezTo>
                    <a:cubicBezTo>
                      <a:pt x="11" y="137"/>
                      <a:pt x="15" y="144"/>
                      <a:pt x="20" y="150"/>
                    </a:cubicBezTo>
                    <a:cubicBezTo>
                      <a:pt x="22" y="154"/>
                      <a:pt x="25" y="157"/>
                      <a:pt x="27" y="160"/>
                    </a:cubicBezTo>
                    <a:cubicBezTo>
                      <a:pt x="30" y="163"/>
                      <a:pt x="33" y="165"/>
                      <a:pt x="36" y="168"/>
                    </a:cubicBezTo>
                    <a:cubicBezTo>
                      <a:pt x="37" y="168"/>
                      <a:pt x="37" y="168"/>
                      <a:pt x="38" y="168"/>
                    </a:cubicBezTo>
                    <a:cubicBezTo>
                      <a:pt x="38" y="167"/>
                      <a:pt x="38" y="166"/>
                      <a:pt x="38" y="166"/>
                    </a:cubicBezTo>
                    <a:cubicBezTo>
                      <a:pt x="35" y="163"/>
                      <a:pt x="32" y="160"/>
                      <a:pt x="30" y="157"/>
                    </a:cubicBezTo>
                    <a:cubicBezTo>
                      <a:pt x="28" y="155"/>
                      <a:pt x="25" y="151"/>
                      <a:pt x="23" y="148"/>
                    </a:cubicBezTo>
                    <a:cubicBezTo>
                      <a:pt x="19" y="142"/>
                      <a:pt x="16" y="135"/>
                      <a:pt x="13" y="127"/>
                    </a:cubicBezTo>
                    <a:cubicBezTo>
                      <a:pt x="8" y="113"/>
                      <a:pt x="6" y="98"/>
                      <a:pt x="7" y="82"/>
                    </a:cubicBezTo>
                    <a:cubicBezTo>
                      <a:pt x="7" y="67"/>
                      <a:pt x="11" y="52"/>
                      <a:pt x="17" y="38"/>
                    </a:cubicBezTo>
                    <a:cubicBezTo>
                      <a:pt x="24" y="24"/>
                      <a:pt x="33" y="12"/>
                      <a:pt x="46" y="2"/>
                    </a:cubicBezTo>
                    <a:cubicBezTo>
                      <a:pt x="46" y="2"/>
                      <a:pt x="46" y="1"/>
                      <a:pt x="46" y="0"/>
                    </a:cubicBezTo>
                    <a:cubicBezTo>
                      <a:pt x="45" y="0"/>
                      <a:pt x="45" y="0"/>
                      <a:pt x="44" y="0"/>
                    </a:cubicBezTo>
                    <a:close/>
                  </a:path>
                </a:pathLst>
              </a:custGeom>
              <a:solidFill>
                <a:srgbClr val="B56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07" name="Freeform 419">
                <a:extLst>
                  <a:ext uri="{FF2B5EF4-FFF2-40B4-BE49-F238E27FC236}">
                    <a16:creationId xmlns:a16="http://schemas.microsoft.com/office/drawing/2014/main" id="{F8BF6CA5-D545-4CFF-9EF9-90D54E55A49A}"/>
                  </a:ext>
                </a:extLst>
              </p:cNvPr>
              <p:cNvSpPr/>
              <p:nvPr/>
            </p:nvSpPr>
            <p:spPr bwMode="auto">
              <a:xfrm>
                <a:off x="7381" y="2457"/>
                <a:ext cx="46" cy="198"/>
              </a:xfrm>
              <a:custGeom>
                <a:avLst/>
                <a:gdLst>
                  <a:gd name="T0" fmla="*/ 53 w 55"/>
                  <a:gd name="T1" fmla="*/ 0 h 232"/>
                  <a:gd name="T2" fmla="*/ 46 w 55"/>
                  <a:gd name="T3" fmla="*/ 3 h 232"/>
                  <a:gd name="T4" fmla="*/ 40 w 55"/>
                  <a:gd name="T5" fmla="*/ 9 h 232"/>
                  <a:gd name="T6" fmla="*/ 29 w 55"/>
                  <a:gd name="T7" fmla="*/ 21 h 232"/>
                  <a:gd name="T8" fmla="*/ 13 w 55"/>
                  <a:gd name="T9" fmla="*/ 49 h 232"/>
                  <a:gd name="T10" fmla="*/ 3 w 55"/>
                  <a:gd name="T11" fmla="*/ 113 h 232"/>
                  <a:gd name="T12" fmla="*/ 12 w 55"/>
                  <a:gd name="T13" fmla="*/ 144 h 232"/>
                  <a:gd name="T14" fmla="*/ 28 w 55"/>
                  <a:gd name="T15" fmla="*/ 171 h 232"/>
                  <a:gd name="T16" fmla="*/ 43 w 55"/>
                  <a:gd name="T17" fmla="*/ 199 h 232"/>
                  <a:gd name="T18" fmla="*/ 46 w 55"/>
                  <a:gd name="T19" fmla="*/ 214 h 232"/>
                  <a:gd name="T20" fmla="*/ 46 w 55"/>
                  <a:gd name="T21" fmla="*/ 230 h 232"/>
                  <a:gd name="T22" fmla="*/ 47 w 55"/>
                  <a:gd name="T23" fmla="*/ 231 h 232"/>
                  <a:gd name="T24" fmla="*/ 49 w 55"/>
                  <a:gd name="T25" fmla="*/ 230 h 232"/>
                  <a:gd name="T26" fmla="*/ 49 w 55"/>
                  <a:gd name="T27" fmla="*/ 214 h 232"/>
                  <a:gd name="T28" fmla="*/ 46 w 55"/>
                  <a:gd name="T29" fmla="*/ 198 h 232"/>
                  <a:gd name="T30" fmla="*/ 32 w 55"/>
                  <a:gd name="T31" fmla="*/ 169 h 232"/>
                  <a:gd name="T32" fmla="*/ 16 w 55"/>
                  <a:gd name="T33" fmla="*/ 142 h 232"/>
                  <a:gd name="T34" fmla="*/ 8 w 55"/>
                  <a:gd name="T35" fmla="*/ 112 h 232"/>
                  <a:gd name="T36" fmla="*/ 17 w 55"/>
                  <a:gd name="T37" fmla="*/ 51 h 232"/>
                  <a:gd name="T38" fmla="*/ 33 w 55"/>
                  <a:gd name="T39" fmla="*/ 24 h 232"/>
                  <a:gd name="T40" fmla="*/ 44 w 55"/>
                  <a:gd name="T41" fmla="*/ 13 h 232"/>
                  <a:gd name="T42" fmla="*/ 49 w 55"/>
                  <a:gd name="T43" fmla="*/ 8 h 232"/>
                  <a:gd name="T44" fmla="*/ 55 w 55"/>
                  <a:gd name="T45" fmla="*/ 2 h 232"/>
                  <a:gd name="T46" fmla="*/ 55 w 55"/>
                  <a:gd name="T47" fmla="*/ 1 h 232"/>
                  <a:gd name="T48" fmla="*/ 53 w 55"/>
                  <a:gd name="T4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232">
                    <a:moveTo>
                      <a:pt x="53" y="0"/>
                    </a:moveTo>
                    <a:cubicBezTo>
                      <a:pt x="50" y="0"/>
                      <a:pt x="48" y="2"/>
                      <a:pt x="46" y="3"/>
                    </a:cubicBezTo>
                    <a:cubicBezTo>
                      <a:pt x="44" y="5"/>
                      <a:pt x="42" y="7"/>
                      <a:pt x="40" y="9"/>
                    </a:cubicBezTo>
                    <a:cubicBezTo>
                      <a:pt x="36" y="13"/>
                      <a:pt x="32" y="17"/>
                      <a:pt x="29" y="21"/>
                    </a:cubicBezTo>
                    <a:cubicBezTo>
                      <a:pt x="22" y="30"/>
                      <a:pt x="17" y="39"/>
                      <a:pt x="13" y="49"/>
                    </a:cubicBezTo>
                    <a:cubicBezTo>
                      <a:pt x="4" y="69"/>
                      <a:pt x="0" y="91"/>
                      <a:pt x="3" y="113"/>
                    </a:cubicBezTo>
                    <a:cubicBezTo>
                      <a:pt x="4" y="123"/>
                      <a:pt x="7" y="134"/>
                      <a:pt x="12" y="144"/>
                    </a:cubicBezTo>
                    <a:cubicBezTo>
                      <a:pt x="17" y="154"/>
                      <a:pt x="23" y="163"/>
                      <a:pt x="28" y="171"/>
                    </a:cubicBezTo>
                    <a:cubicBezTo>
                      <a:pt x="34" y="180"/>
                      <a:pt x="39" y="190"/>
                      <a:pt x="43" y="199"/>
                    </a:cubicBezTo>
                    <a:cubicBezTo>
                      <a:pt x="45" y="204"/>
                      <a:pt x="46" y="209"/>
                      <a:pt x="46" y="214"/>
                    </a:cubicBezTo>
                    <a:cubicBezTo>
                      <a:pt x="47" y="220"/>
                      <a:pt x="47" y="225"/>
                      <a:pt x="46" y="230"/>
                    </a:cubicBezTo>
                    <a:cubicBezTo>
                      <a:pt x="46" y="231"/>
                      <a:pt x="47" y="231"/>
                      <a:pt x="47" y="231"/>
                    </a:cubicBezTo>
                    <a:cubicBezTo>
                      <a:pt x="48" y="232"/>
                      <a:pt x="49" y="231"/>
                      <a:pt x="49" y="230"/>
                    </a:cubicBezTo>
                    <a:cubicBezTo>
                      <a:pt x="50" y="225"/>
                      <a:pt x="50" y="220"/>
                      <a:pt x="49" y="214"/>
                    </a:cubicBezTo>
                    <a:cubicBezTo>
                      <a:pt x="49" y="209"/>
                      <a:pt x="48" y="203"/>
                      <a:pt x="46" y="198"/>
                    </a:cubicBezTo>
                    <a:cubicBezTo>
                      <a:pt x="43" y="188"/>
                      <a:pt x="37" y="178"/>
                      <a:pt x="32" y="169"/>
                    </a:cubicBezTo>
                    <a:cubicBezTo>
                      <a:pt x="26" y="160"/>
                      <a:pt x="20" y="151"/>
                      <a:pt x="16" y="142"/>
                    </a:cubicBezTo>
                    <a:cubicBezTo>
                      <a:pt x="11" y="133"/>
                      <a:pt x="9" y="123"/>
                      <a:pt x="8" y="112"/>
                    </a:cubicBezTo>
                    <a:cubicBezTo>
                      <a:pt x="6" y="92"/>
                      <a:pt x="9" y="70"/>
                      <a:pt x="17" y="51"/>
                    </a:cubicBezTo>
                    <a:cubicBezTo>
                      <a:pt x="22" y="42"/>
                      <a:pt x="27" y="33"/>
                      <a:pt x="33" y="24"/>
                    </a:cubicBezTo>
                    <a:cubicBezTo>
                      <a:pt x="36" y="20"/>
                      <a:pt x="40" y="16"/>
                      <a:pt x="44" y="13"/>
                    </a:cubicBezTo>
                    <a:cubicBezTo>
                      <a:pt x="45" y="11"/>
                      <a:pt x="47" y="9"/>
                      <a:pt x="49" y="8"/>
                    </a:cubicBezTo>
                    <a:cubicBezTo>
                      <a:pt x="51" y="6"/>
                      <a:pt x="53" y="5"/>
                      <a:pt x="55" y="2"/>
                    </a:cubicBezTo>
                    <a:cubicBezTo>
                      <a:pt x="55" y="2"/>
                      <a:pt x="55" y="1"/>
                      <a:pt x="55" y="1"/>
                    </a:cubicBezTo>
                    <a:cubicBezTo>
                      <a:pt x="55" y="0"/>
                      <a:pt x="54" y="0"/>
                      <a:pt x="53" y="0"/>
                    </a:cubicBezTo>
                    <a:close/>
                  </a:path>
                </a:pathLst>
              </a:custGeom>
              <a:solidFill>
                <a:srgbClr val="B56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08" name="Freeform 420">
                <a:extLst>
                  <a:ext uri="{FF2B5EF4-FFF2-40B4-BE49-F238E27FC236}">
                    <a16:creationId xmlns:a16="http://schemas.microsoft.com/office/drawing/2014/main" id="{886C96FF-0DC1-41DB-8BAA-D1FC95C8F330}"/>
                  </a:ext>
                </a:extLst>
              </p:cNvPr>
              <p:cNvSpPr/>
              <p:nvPr/>
            </p:nvSpPr>
            <p:spPr bwMode="auto">
              <a:xfrm>
                <a:off x="7175" y="2601"/>
                <a:ext cx="109" cy="342"/>
              </a:xfrm>
              <a:custGeom>
                <a:avLst/>
                <a:gdLst>
                  <a:gd name="T0" fmla="*/ 127 w 128"/>
                  <a:gd name="T1" fmla="*/ 1 h 401"/>
                  <a:gd name="T2" fmla="*/ 125 w 128"/>
                  <a:gd name="T3" fmla="*/ 1 h 401"/>
                  <a:gd name="T4" fmla="*/ 113 w 128"/>
                  <a:gd name="T5" fmla="*/ 54 h 401"/>
                  <a:gd name="T6" fmla="*/ 115 w 128"/>
                  <a:gd name="T7" fmla="*/ 109 h 401"/>
                  <a:gd name="T8" fmla="*/ 116 w 128"/>
                  <a:gd name="T9" fmla="*/ 162 h 401"/>
                  <a:gd name="T10" fmla="*/ 114 w 128"/>
                  <a:gd name="T11" fmla="*/ 189 h 401"/>
                  <a:gd name="T12" fmla="*/ 107 w 128"/>
                  <a:gd name="T13" fmla="*/ 215 h 401"/>
                  <a:gd name="T14" fmla="*/ 84 w 128"/>
                  <a:gd name="T15" fmla="*/ 263 h 401"/>
                  <a:gd name="T16" fmla="*/ 53 w 128"/>
                  <a:gd name="T17" fmla="*/ 307 h 401"/>
                  <a:gd name="T18" fmla="*/ 20 w 128"/>
                  <a:gd name="T19" fmla="*/ 350 h 401"/>
                  <a:gd name="T20" fmla="*/ 7 w 128"/>
                  <a:gd name="T21" fmla="*/ 374 h 401"/>
                  <a:gd name="T22" fmla="*/ 0 w 128"/>
                  <a:gd name="T23" fmla="*/ 400 h 401"/>
                  <a:gd name="T24" fmla="*/ 1 w 128"/>
                  <a:gd name="T25" fmla="*/ 401 h 401"/>
                  <a:gd name="T26" fmla="*/ 2 w 128"/>
                  <a:gd name="T27" fmla="*/ 400 h 401"/>
                  <a:gd name="T28" fmla="*/ 10 w 128"/>
                  <a:gd name="T29" fmla="*/ 375 h 401"/>
                  <a:gd name="T30" fmla="*/ 24 w 128"/>
                  <a:gd name="T31" fmla="*/ 352 h 401"/>
                  <a:gd name="T32" fmla="*/ 57 w 128"/>
                  <a:gd name="T33" fmla="*/ 310 h 401"/>
                  <a:gd name="T34" fmla="*/ 89 w 128"/>
                  <a:gd name="T35" fmla="*/ 266 h 401"/>
                  <a:gd name="T36" fmla="*/ 113 w 128"/>
                  <a:gd name="T37" fmla="*/ 216 h 401"/>
                  <a:gd name="T38" fmla="*/ 120 w 128"/>
                  <a:gd name="T39" fmla="*/ 190 h 401"/>
                  <a:gd name="T40" fmla="*/ 122 w 128"/>
                  <a:gd name="T41" fmla="*/ 163 h 401"/>
                  <a:gd name="T42" fmla="*/ 120 w 128"/>
                  <a:gd name="T43" fmla="*/ 108 h 401"/>
                  <a:gd name="T44" fmla="*/ 117 w 128"/>
                  <a:gd name="T45" fmla="*/ 55 h 401"/>
                  <a:gd name="T46" fmla="*/ 120 w 128"/>
                  <a:gd name="T47" fmla="*/ 28 h 401"/>
                  <a:gd name="T48" fmla="*/ 128 w 128"/>
                  <a:gd name="T49" fmla="*/ 2 h 401"/>
                  <a:gd name="T50" fmla="*/ 127 w 128"/>
                  <a:gd name="T51" fmla="*/ 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8" h="401">
                    <a:moveTo>
                      <a:pt x="127" y="1"/>
                    </a:moveTo>
                    <a:cubicBezTo>
                      <a:pt x="127" y="0"/>
                      <a:pt x="126" y="1"/>
                      <a:pt x="125" y="1"/>
                    </a:cubicBezTo>
                    <a:cubicBezTo>
                      <a:pt x="118" y="18"/>
                      <a:pt x="114" y="36"/>
                      <a:pt x="113" y="54"/>
                    </a:cubicBezTo>
                    <a:cubicBezTo>
                      <a:pt x="112" y="73"/>
                      <a:pt x="113" y="91"/>
                      <a:pt x="115" y="109"/>
                    </a:cubicBezTo>
                    <a:cubicBezTo>
                      <a:pt x="116" y="127"/>
                      <a:pt x="117" y="145"/>
                      <a:pt x="116" y="162"/>
                    </a:cubicBezTo>
                    <a:cubicBezTo>
                      <a:pt x="116" y="171"/>
                      <a:pt x="115" y="180"/>
                      <a:pt x="114" y="189"/>
                    </a:cubicBezTo>
                    <a:cubicBezTo>
                      <a:pt x="112" y="198"/>
                      <a:pt x="110" y="206"/>
                      <a:pt x="107" y="215"/>
                    </a:cubicBezTo>
                    <a:cubicBezTo>
                      <a:pt x="102" y="232"/>
                      <a:pt x="94" y="248"/>
                      <a:pt x="84" y="263"/>
                    </a:cubicBezTo>
                    <a:cubicBezTo>
                      <a:pt x="75" y="278"/>
                      <a:pt x="64" y="292"/>
                      <a:pt x="53" y="307"/>
                    </a:cubicBezTo>
                    <a:cubicBezTo>
                      <a:pt x="42" y="321"/>
                      <a:pt x="31" y="335"/>
                      <a:pt x="20" y="350"/>
                    </a:cubicBezTo>
                    <a:cubicBezTo>
                      <a:pt x="15" y="357"/>
                      <a:pt x="11" y="365"/>
                      <a:pt x="7" y="374"/>
                    </a:cubicBezTo>
                    <a:cubicBezTo>
                      <a:pt x="3" y="382"/>
                      <a:pt x="0" y="391"/>
                      <a:pt x="0" y="400"/>
                    </a:cubicBezTo>
                    <a:cubicBezTo>
                      <a:pt x="0" y="401"/>
                      <a:pt x="0" y="401"/>
                      <a:pt x="1" y="401"/>
                    </a:cubicBezTo>
                    <a:cubicBezTo>
                      <a:pt x="2" y="401"/>
                      <a:pt x="2" y="401"/>
                      <a:pt x="2" y="400"/>
                    </a:cubicBezTo>
                    <a:cubicBezTo>
                      <a:pt x="3" y="391"/>
                      <a:pt x="6" y="383"/>
                      <a:pt x="10" y="375"/>
                    </a:cubicBezTo>
                    <a:cubicBezTo>
                      <a:pt x="14" y="367"/>
                      <a:pt x="19" y="359"/>
                      <a:pt x="24" y="352"/>
                    </a:cubicBezTo>
                    <a:cubicBezTo>
                      <a:pt x="34" y="338"/>
                      <a:pt x="46" y="324"/>
                      <a:pt x="57" y="310"/>
                    </a:cubicBezTo>
                    <a:cubicBezTo>
                      <a:pt x="68" y="296"/>
                      <a:pt x="80" y="281"/>
                      <a:pt x="89" y="266"/>
                    </a:cubicBezTo>
                    <a:cubicBezTo>
                      <a:pt x="99" y="250"/>
                      <a:pt x="107" y="234"/>
                      <a:pt x="113" y="216"/>
                    </a:cubicBezTo>
                    <a:cubicBezTo>
                      <a:pt x="116" y="208"/>
                      <a:pt x="118" y="199"/>
                      <a:pt x="120" y="190"/>
                    </a:cubicBezTo>
                    <a:cubicBezTo>
                      <a:pt x="121" y="181"/>
                      <a:pt x="122" y="172"/>
                      <a:pt x="122" y="163"/>
                    </a:cubicBezTo>
                    <a:cubicBezTo>
                      <a:pt x="123" y="144"/>
                      <a:pt x="121" y="126"/>
                      <a:pt x="120" y="108"/>
                    </a:cubicBezTo>
                    <a:cubicBezTo>
                      <a:pt x="118" y="90"/>
                      <a:pt x="117" y="72"/>
                      <a:pt x="117" y="55"/>
                    </a:cubicBezTo>
                    <a:cubicBezTo>
                      <a:pt x="118" y="46"/>
                      <a:pt x="118" y="37"/>
                      <a:pt x="120" y="28"/>
                    </a:cubicBezTo>
                    <a:cubicBezTo>
                      <a:pt x="122" y="19"/>
                      <a:pt x="124" y="11"/>
                      <a:pt x="128" y="2"/>
                    </a:cubicBezTo>
                    <a:cubicBezTo>
                      <a:pt x="128" y="2"/>
                      <a:pt x="128" y="1"/>
                      <a:pt x="127" y="1"/>
                    </a:cubicBezTo>
                    <a:close/>
                  </a:path>
                </a:pathLst>
              </a:custGeom>
              <a:solidFill>
                <a:srgbClr val="B56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09" name="Freeform 421">
                <a:extLst>
                  <a:ext uri="{FF2B5EF4-FFF2-40B4-BE49-F238E27FC236}">
                    <a16:creationId xmlns:a16="http://schemas.microsoft.com/office/drawing/2014/main" id="{A064C1CB-A220-48FE-8F10-E35A32751E47}"/>
                  </a:ext>
                </a:extLst>
              </p:cNvPr>
              <p:cNvSpPr/>
              <p:nvPr/>
            </p:nvSpPr>
            <p:spPr bwMode="auto">
              <a:xfrm>
                <a:off x="7183" y="2741"/>
                <a:ext cx="61" cy="130"/>
              </a:xfrm>
              <a:custGeom>
                <a:avLst/>
                <a:gdLst>
                  <a:gd name="T0" fmla="*/ 65 w 72"/>
                  <a:gd name="T1" fmla="*/ 12 h 153"/>
                  <a:gd name="T2" fmla="*/ 58 w 72"/>
                  <a:gd name="T3" fmla="*/ 1 h 153"/>
                  <a:gd name="T4" fmla="*/ 55 w 72"/>
                  <a:gd name="T5" fmla="*/ 1 h 153"/>
                  <a:gd name="T6" fmla="*/ 55 w 72"/>
                  <a:gd name="T7" fmla="*/ 4 h 153"/>
                  <a:gd name="T8" fmla="*/ 64 w 72"/>
                  <a:gd name="T9" fmla="*/ 24 h 153"/>
                  <a:gd name="T10" fmla="*/ 68 w 72"/>
                  <a:gd name="T11" fmla="*/ 46 h 153"/>
                  <a:gd name="T12" fmla="*/ 61 w 72"/>
                  <a:gd name="T13" fmla="*/ 89 h 153"/>
                  <a:gd name="T14" fmla="*/ 38 w 72"/>
                  <a:gd name="T15" fmla="*/ 127 h 153"/>
                  <a:gd name="T16" fmla="*/ 1 w 72"/>
                  <a:gd name="T17" fmla="*/ 151 h 153"/>
                  <a:gd name="T18" fmla="*/ 0 w 72"/>
                  <a:gd name="T19" fmla="*/ 152 h 153"/>
                  <a:gd name="T20" fmla="*/ 1 w 72"/>
                  <a:gd name="T21" fmla="*/ 153 h 153"/>
                  <a:gd name="T22" fmla="*/ 40 w 72"/>
                  <a:gd name="T23" fmla="*/ 129 h 153"/>
                  <a:gd name="T24" fmla="*/ 64 w 72"/>
                  <a:gd name="T25" fmla="*/ 90 h 153"/>
                  <a:gd name="T26" fmla="*/ 72 w 72"/>
                  <a:gd name="T27" fmla="*/ 45 h 153"/>
                  <a:gd name="T28" fmla="*/ 68 w 72"/>
                  <a:gd name="T29" fmla="*/ 23 h 153"/>
                  <a:gd name="T30" fmla="*/ 65 w 72"/>
                  <a:gd name="T31" fmla="*/ 1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153">
                    <a:moveTo>
                      <a:pt x="65" y="12"/>
                    </a:moveTo>
                    <a:cubicBezTo>
                      <a:pt x="63" y="8"/>
                      <a:pt x="61" y="5"/>
                      <a:pt x="58" y="1"/>
                    </a:cubicBezTo>
                    <a:cubicBezTo>
                      <a:pt x="58" y="0"/>
                      <a:pt x="56" y="0"/>
                      <a:pt x="55" y="1"/>
                    </a:cubicBezTo>
                    <a:cubicBezTo>
                      <a:pt x="54" y="2"/>
                      <a:pt x="54" y="3"/>
                      <a:pt x="55" y="4"/>
                    </a:cubicBezTo>
                    <a:cubicBezTo>
                      <a:pt x="59" y="10"/>
                      <a:pt x="62" y="17"/>
                      <a:pt x="64" y="24"/>
                    </a:cubicBezTo>
                    <a:cubicBezTo>
                      <a:pt x="66" y="31"/>
                      <a:pt x="68" y="38"/>
                      <a:pt x="68" y="46"/>
                    </a:cubicBezTo>
                    <a:cubicBezTo>
                      <a:pt x="68" y="60"/>
                      <a:pt x="66" y="75"/>
                      <a:pt x="61" y="89"/>
                    </a:cubicBezTo>
                    <a:cubicBezTo>
                      <a:pt x="55" y="103"/>
                      <a:pt x="48" y="116"/>
                      <a:pt x="38" y="127"/>
                    </a:cubicBezTo>
                    <a:cubicBezTo>
                      <a:pt x="28" y="138"/>
                      <a:pt x="15" y="147"/>
                      <a:pt x="1" y="151"/>
                    </a:cubicBezTo>
                    <a:cubicBezTo>
                      <a:pt x="0" y="151"/>
                      <a:pt x="0" y="152"/>
                      <a:pt x="0" y="152"/>
                    </a:cubicBezTo>
                    <a:cubicBezTo>
                      <a:pt x="0" y="153"/>
                      <a:pt x="1" y="153"/>
                      <a:pt x="1" y="153"/>
                    </a:cubicBezTo>
                    <a:cubicBezTo>
                      <a:pt x="16" y="150"/>
                      <a:pt x="30" y="141"/>
                      <a:pt x="40" y="129"/>
                    </a:cubicBezTo>
                    <a:cubicBezTo>
                      <a:pt x="51" y="118"/>
                      <a:pt x="58" y="105"/>
                      <a:pt x="64" y="90"/>
                    </a:cubicBezTo>
                    <a:cubicBezTo>
                      <a:pt x="69" y="76"/>
                      <a:pt x="72" y="61"/>
                      <a:pt x="72" y="45"/>
                    </a:cubicBezTo>
                    <a:cubicBezTo>
                      <a:pt x="72" y="38"/>
                      <a:pt x="71" y="30"/>
                      <a:pt x="68" y="23"/>
                    </a:cubicBezTo>
                    <a:cubicBezTo>
                      <a:pt x="67" y="19"/>
                      <a:pt x="66" y="15"/>
                      <a:pt x="65" y="12"/>
                    </a:cubicBezTo>
                    <a:close/>
                  </a:path>
                </a:pathLst>
              </a:custGeom>
              <a:solidFill>
                <a:srgbClr val="B56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0" name="Freeform 422">
                <a:extLst>
                  <a:ext uri="{FF2B5EF4-FFF2-40B4-BE49-F238E27FC236}">
                    <a16:creationId xmlns:a16="http://schemas.microsoft.com/office/drawing/2014/main" id="{30C72028-ED61-4C5C-A332-7B517C0F6312}"/>
                  </a:ext>
                </a:extLst>
              </p:cNvPr>
              <p:cNvSpPr/>
              <p:nvPr/>
            </p:nvSpPr>
            <p:spPr bwMode="auto">
              <a:xfrm>
                <a:off x="7192" y="2779"/>
                <a:ext cx="33" cy="66"/>
              </a:xfrm>
              <a:custGeom>
                <a:avLst/>
                <a:gdLst>
                  <a:gd name="T0" fmla="*/ 29 w 39"/>
                  <a:gd name="T1" fmla="*/ 1 h 78"/>
                  <a:gd name="T2" fmla="*/ 29 w 39"/>
                  <a:gd name="T3" fmla="*/ 2 h 78"/>
                  <a:gd name="T4" fmla="*/ 35 w 39"/>
                  <a:gd name="T5" fmla="*/ 23 h 78"/>
                  <a:gd name="T6" fmla="*/ 31 w 39"/>
                  <a:gd name="T7" fmla="*/ 44 h 78"/>
                  <a:gd name="T8" fmla="*/ 20 w 39"/>
                  <a:gd name="T9" fmla="*/ 62 h 78"/>
                  <a:gd name="T10" fmla="*/ 2 w 39"/>
                  <a:gd name="T11" fmla="*/ 73 h 78"/>
                  <a:gd name="T12" fmla="*/ 0 w 39"/>
                  <a:gd name="T13" fmla="*/ 76 h 78"/>
                  <a:gd name="T14" fmla="*/ 3 w 39"/>
                  <a:gd name="T15" fmla="*/ 78 h 78"/>
                  <a:gd name="T16" fmla="*/ 23 w 39"/>
                  <a:gd name="T17" fmla="*/ 65 h 78"/>
                  <a:gd name="T18" fmla="*/ 35 w 39"/>
                  <a:gd name="T19" fmla="*/ 45 h 78"/>
                  <a:gd name="T20" fmla="*/ 38 w 39"/>
                  <a:gd name="T21" fmla="*/ 23 h 78"/>
                  <a:gd name="T22" fmla="*/ 31 w 39"/>
                  <a:gd name="T23" fmla="*/ 1 h 78"/>
                  <a:gd name="T24" fmla="*/ 29 w 39"/>
                  <a:gd name="T25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78">
                    <a:moveTo>
                      <a:pt x="29" y="1"/>
                    </a:moveTo>
                    <a:cubicBezTo>
                      <a:pt x="29" y="1"/>
                      <a:pt x="29" y="2"/>
                      <a:pt x="29" y="2"/>
                    </a:cubicBezTo>
                    <a:cubicBezTo>
                      <a:pt x="33" y="8"/>
                      <a:pt x="35" y="15"/>
                      <a:pt x="35" y="23"/>
                    </a:cubicBezTo>
                    <a:cubicBezTo>
                      <a:pt x="36" y="30"/>
                      <a:pt x="34" y="37"/>
                      <a:pt x="31" y="44"/>
                    </a:cubicBezTo>
                    <a:cubicBezTo>
                      <a:pt x="29" y="51"/>
                      <a:pt x="25" y="57"/>
                      <a:pt x="20" y="62"/>
                    </a:cubicBezTo>
                    <a:cubicBezTo>
                      <a:pt x="15" y="67"/>
                      <a:pt x="9" y="71"/>
                      <a:pt x="2" y="73"/>
                    </a:cubicBezTo>
                    <a:cubicBezTo>
                      <a:pt x="0" y="74"/>
                      <a:pt x="0" y="75"/>
                      <a:pt x="0" y="76"/>
                    </a:cubicBezTo>
                    <a:cubicBezTo>
                      <a:pt x="1" y="78"/>
                      <a:pt x="2" y="78"/>
                      <a:pt x="3" y="78"/>
                    </a:cubicBezTo>
                    <a:cubicBezTo>
                      <a:pt x="11" y="75"/>
                      <a:pt x="17" y="71"/>
                      <a:pt x="23" y="65"/>
                    </a:cubicBezTo>
                    <a:cubicBezTo>
                      <a:pt x="28" y="59"/>
                      <a:pt x="32" y="53"/>
                      <a:pt x="35" y="45"/>
                    </a:cubicBezTo>
                    <a:cubicBezTo>
                      <a:pt x="37" y="38"/>
                      <a:pt x="39" y="30"/>
                      <a:pt x="38" y="23"/>
                    </a:cubicBezTo>
                    <a:cubicBezTo>
                      <a:pt x="38" y="15"/>
                      <a:pt x="36" y="7"/>
                      <a:pt x="31" y="1"/>
                    </a:cubicBezTo>
                    <a:cubicBezTo>
                      <a:pt x="31" y="0"/>
                      <a:pt x="30" y="0"/>
                      <a:pt x="29" y="1"/>
                    </a:cubicBezTo>
                    <a:close/>
                  </a:path>
                </a:pathLst>
              </a:custGeom>
              <a:solidFill>
                <a:srgbClr val="B56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1" name="Freeform 423">
                <a:extLst>
                  <a:ext uri="{FF2B5EF4-FFF2-40B4-BE49-F238E27FC236}">
                    <a16:creationId xmlns:a16="http://schemas.microsoft.com/office/drawing/2014/main" id="{FAB64757-22DA-4616-9CC9-8DA76DE31BBB}"/>
                  </a:ext>
                </a:extLst>
              </p:cNvPr>
              <p:cNvSpPr/>
              <p:nvPr/>
            </p:nvSpPr>
            <p:spPr bwMode="auto">
              <a:xfrm>
                <a:off x="7190" y="2536"/>
                <a:ext cx="143" cy="417"/>
              </a:xfrm>
              <a:custGeom>
                <a:avLst/>
                <a:gdLst>
                  <a:gd name="T0" fmla="*/ 159 w 168"/>
                  <a:gd name="T1" fmla="*/ 135 h 489"/>
                  <a:gd name="T2" fmla="*/ 145 w 168"/>
                  <a:gd name="T3" fmla="*/ 68 h 489"/>
                  <a:gd name="T4" fmla="*/ 140 w 168"/>
                  <a:gd name="T5" fmla="*/ 35 h 489"/>
                  <a:gd name="T6" fmla="*/ 140 w 168"/>
                  <a:gd name="T7" fmla="*/ 1 h 489"/>
                  <a:gd name="T8" fmla="*/ 139 w 168"/>
                  <a:gd name="T9" fmla="*/ 0 h 489"/>
                  <a:gd name="T10" fmla="*/ 138 w 168"/>
                  <a:gd name="T11" fmla="*/ 1 h 489"/>
                  <a:gd name="T12" fmla="*/ 136 w 168"/>
                  <a:gd name="T13" fmla="*/ 35 h 489"/>
                  <a:gd name="T14" fmla="*/ 141 w 168"/>
                  <a:gd name="T15" fmla="*/ 69 h 489"/>
                  <a:gd name="T16" fmla="*/ 154 w 168"/>
                  <a:gd name="T17" fmla="*/ 136 h 489"/>
                  <a:gd name="T18" fmla="*/ 161 w 168"/>
                  <a:gd name="T19" fmla="*/ 203 h 489"/>
                  <a:gd name="T20" fmla="*/ 154 w 168"/>
                  <a:gd name="T21" fmla="*/ 270 h 489"/>
                  <a:gd name="T22" fmla="*/ 130 w 168"/>
                  <a:gd name="T23" fmla="*/ 333 h 489"/>
                  <a:gd name="T24" fmla="*/ 90 w 168"/>
                  <a:gd name="T25" fmla="*/ 387 h 489"/>
                  <a:gd name="T26" fmla="*/ 66 w 168"/>
                  <a:gd name="T27" fmla="*/ 410 h 489"/>
                  <a:gd name="T28" fmla="*/ 40 w 168"/>
                  <a:gd name="T29" fmla="*/ 432 h 489"/>
                  <a:gd name="T30" fmla="*/ 16 w 168"/>
                  <a:gd name="T31" fmla="*/ 457 h 489"/>
                  <a:gd name="T32" fmla="*/ 0 w 168"/>
                  <a:gd name="T33" fmla="*/ 487 h 489"/>
                  <a:gd name="T34" fmla="*/ 1 w 168"/>
                  <a:gd name="T35" fmla="*/ 489 h 489"/>
                  <a:gd name="T36" fmla="*/ 3 w 168"/>
                  <a:gd name="T37" fmla="*/ 488 h 489"/>
                  <a:gd name="T38" fmla="*/ 18 w 168"/>
                  <a:gd name="T39" fmla="*/ 459 h 489"/>
                  <a:gd name="T40" fmla="*/ 43 w 168"/>
                  <a:gd name="T41" fmla="*/ 436 h 489"/>
                  <a:gd name="T42" fmla="*/ 70 w 168"/>
                  <a:gd name="T43" fmla="*/ 414 h 489"/>
                  <a:gd name="T44" fmla="*/ 95 w 168"/>
                  <a:gd name="T45" fmla="*/ 391 h 489"/>
                  <a:gd name="T46" fmla="*/ 136 w 168"/>
                  <a:gd name="T47" fmla="*/ 336 h 489"/>
                  <a:gd name="T48" fmla="*/ 150 w 168"/>
                  <a:gd name="T49" fmla="*/ 305 h 489"/>
                  <a:gd name="T50" fmla="*/ 160 w 168"/>
                  <a:gd name="T51" fmla="*/ 272 h 489"/>
                  <a:gd name="T52" fmla="*/ 167 w 168"/>
                  <a:gd name="T53" fmla="*/ 203 h 489"/>
                  <a:gd name="T54" fmla="*/ 159 w 168"/>
                  <a:gd name="T55" fmla="*/ 135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8" h="489">
                    <a:moveTo>
                      <a:pt x="159" y="135"/>
                    </a:moveTo>
                    <a:cubicBezTo>
                      <a:pt x="155" y="113"/>
                      <a:pt x="150" y="90"/>
                      <a:pt x="145" y="68"/>
                    </a:cubicBezTo>
                    <a:cubicBezTo>
                      <a:pt x="143" y="57"/>
                      <a:pt x="141" y="46"/>
                      <a:pt x="140" y="35"/>
                    </a:cubicBezTo>
                    <a:cubicBezTo>
                      <a:pt x="138" y="24"/>
                      <a:pt x="138" y="12"/>
                      <a:pt x="140" y="1"/>
                    </a:cubicBezTo>
                    <a:cubicBezTo>
                      <a:pt x="140" y="1"/>
                      <a:pt x="140" y="0"/>
                      <a:pt x="139" y="0"/>
                    </a:cubicBezTo>
                    <a:cubicBezTo>
                      <a:pt x="138" y="0"/>
                      <a:pt x="138" y="0"/>
                      <a:pt x="138" y="1"/>
                    </a:cubicBezTo>
                    <a:cubicBezTo>
                      <a:pt x="135" y="12"/>
                      <a:pt x="135" y="24"/>
                      <a:pt x="136" y="35"/>
                    </a:cubicBezTo>
                    <a:cubicBezTo>
                      <a:pt x="137" y="47"/>
                      <a:pt x="139" y="58"/>
                      <a:pt x="141" y="69"/>
                    </a:cubicBezTo>
                    <a:cubicBezTo>
                      <a:pt x="145" y="92"/>
                      <a:pt x="150" y="114"/>
                      <a:pt x="154" y="136"/>
                    </a:cubicBezTo>
                    <a:cubicBezTo>
                      <a:pt x="158" y="158"/>
                      <a:pt x="161" y="181"/>
                      <a:pt x="161" y="203"/>
                    </a:cubicBezTo>
                    <a:cubicBezTo>
                      <a:pt x="162" y="226"/>
                      <a:pt x="159" y="248"/>
                      <a:pt x="154" y="270"/>
                    </a:cubicBezTo>
                    <a:cubicBezTo>
                      <a:pt x="149" y="292"/>
                      <a:pt x="141" y="313"/>
                      <a:pt x="130" y="333"/>
                    </a:cubicBezTo>
                    <a:cubicBezTo>
                      <a:pt x="119" y="353"/>
                      <a:pt x="106" y="371"/>
                      <a:pt x="90" y="387"/>
                    </a:cubicBezTo>
                    <a:cubicBezTo>
                      <a:pt x="83" y="395"/>
                      <a:pt x="75" y="403"/>
                      <a:pt x="66" y="410"/>
                    </a:cubicBezTo>
                    <a:cubicBezTo>
                      <a:pt x="58" y="418"/>
                      <a:pt x="48" y="424"/>
                      <a:pt x="40" y="432"/>
                    </a:cubicBezTo>
                    <a:cubicBezTo>
                      <a:pt x="31" y="439"/>
                      <a:pt x="23" y="447"/>
                      <a:pt x="16" y="457"/>
                    </a:cubicBezTo>
                    <a:cubicBezTo>
                      <a:pt x="8" y="466"/>
                      <a:pt x="3" y="476"/>
                      <a:pt x="0" y="487"/>
                    </a:cubicBezTo>
                    <a:cubicBezTo>
                      <a:pt x="0" y="488"/>
                      <a:pt x="0" y="489"/>
                      <a:pt x="1" y="489"/>
                    </a:cubicBezTo>
                    <a:cubicBezTo>
                      <a:pt x="2" y="489"/>
                      <a:pt x="2" y="489"/>
                      <a:pt x="3" y="488"/>
                    </a:cubicBezTo>
                    <a:cubicBezTo>
                      <a:pt x="6" y="477"/>
                      <a:pt x="11" y="467"/>
                      <a:pt x="18" y="459"/>
                    </a:cubicBezTo>
                    <a:cubicBezTo>
                      <a:pt x="26" y="450"/>
                      <a:pt x="34" y="443"/>
                      <a:pt x="43" y="436"/>
                    </a:cubicBezTo>
                    <a:cubicBezTo>
                      <a:pt x="51" y="428"/>
                      <a:pt x="61" y="422"/>
                      <a:pt x="70" y="414"/>
                    </a:cubicBezTo>
                    <a:cubicBezTo>
                      <a:pt x="78" y="407"/>
                      <a:pt x="87" y="399"/>
                      <a:pt x="95" y="391"/>
                    </a:cubicBezTo>
                    <a:cubicBezTo>
                      <a:pt x="111" y="375"/>
                      <a:pt x="125" y="356"/>
                      <a:pt x="136" y="336"/>
                    </a:cubicBezTo>
                    <a:cubicBezTo>
                      <a:pt x="141" y="326"/>
                      <a:pt x="146" y="315"/>
                      <a:pt x="150" y="305"/>
                    </a:cubicBezTo>
                    <a:cubicBezTo>
                      <a:pt x="155" y="294"/>
                      <a:pt x="158" y="283"/>
                      <a:pt x="160" y="272"/>
                    </a:cubicBezTo>
                    <a:cubicBezTo>
                      <a:pt x="166" y="249"/>
                      <a:pt x="168" y="226"/>
                      <a:pt x="167" y="203"/>
                    </a:cubicBezTo>
                    <a:cubicBezTo>
                      <a:pt x="167" y="180"/>
                      <a:pt x="164" y="157"/>
                      <a:pt x="159" y="135"/>
                    </a:cubicBezTo>
                    <a:close/>
                  </a:path>
                </a:pathLst>
              </a:custGeom>
              <a:solidFill>
                <a:srgbClr val="B56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2" name="Freeform 424">
                <a:extLst>
                  <a:ext uri="{FF2B5EF4-FFF2-40B4-BE49-F238E27FC236}">
                    <a16:creationId xmlns:a16="http://schemas.microsoft.com/office/drawing/2014/main" id="{A828BEBD-CBAF-4BDB-A334-4E0AD7A72E85}"/>
                  </a:ext>
                </a:extLst>
              </p:cNvPr>
              <p:cNvSpPr/>
              <p:nvPr/>
            </p:nvSpPr>
            <p:spPr bwMode="auto">
              <a:xfrm>
                <a:off x="6884" y="1146"/>
                <a:ext cx="795" cy="1341"/>
              </a:xfrm>
              <a:custGeom>
                <a:avLst/>
                <a:gdLst>
                  <a:gd name="T0" fmla="*/ 130 w 935"/>
                  <a:gd name="T1" fmla="*/ 559 h 1574"/>
                  <a:gd name="T2" fmla="*/ 594 w 935"/>
                  <a:gd name="T3" fmla="*/ 1530 h 1574"/>
                  <a:gd name="T4" fmla="*/ 935 w 935"/>
                  <a:gd name="T5" fmla="*/ 1556 h 1574"/>
                  <a:gd name="T6" fmla="*/ 935 w 935"/>
                  <a:gd name="T7" fmla="*/ 42 h 1574"/>
                  <a:gd name="T8" fmla="*/ 130 w 935"/>
                  <a:gd name="T9" fmla="*/ 559 h 1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5" h="1574">
                    <a:moveTo>
                      <a:pt x="130" y="559"/>
                    </a:moveTo>
                    <a:cubicBezTo>
                      <a:pt x="0" y="951"/>
                      <a:pt x="203" y="1400"/>
                      <a:pt x="594" y="1530"/>
                    </a:cubicBezTo>
                    <a:cubicBezTo>
                      <a:pt x="707" y="1567"/>
                      <a:pt x="823" y="1574"/>
                      <a:pt x="935" y="1556"/>
                    </a:cubicBezTo>
                    <a:cubicBezTo>
                      <a:pt x="935" y="42"/>
                      <a:pt x="935" y="42"/>
                      <a:pt x="935" y="42"/>
                    </a:cubicBezTo>
                    <a:cubicBezTo>
                      <a:pt x="587" y="0"/>
                      <a:pt x="244" y="214"/>
                      <a:pt x="130" y="559"/>
                    </a:cubicBezTo>
                    <a:close/>
                  </a:path>
                </a:pathLst>
              </a:custGeom>
              <a:solidFill>
                <a:srgbClr val="D8F2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3" name="Freeform 425">
                <a:extLst>
                  <a:ext uri="{FF2B5EF4-FFF2-40B4-BE49-F238E27FC236}">
                    <a16:creationId xmlns:a16="http://schemas.microsoft.com/office/drawing/2014/main" id="{87417187-D949-4378-BB5D-6179FCA2552B}"/>
                  </a:ext>
                </a:extLst>
              </p:cNvPr>
              <p:cNvSpPr/>
              <p:nvPr/>
            </p:nvSpPr>
            <p:spPr bwMode="auto">
              <a:xfrm>
                <a:off x="7361" y="1181"/>
                <a:ext cx="318" cy="174"/>
              </a:xfrm>
              <a:custGeom>
                <a:avLst/>
                <a:gdLst>
                  <a:gd name="T0" fmla="*/ 352 w 374"/>
                  <a:gd name="T1" fmla="*/ 16 h 204"/>
                  <a:gd name="T2" fmla="*/ 228 w 374"/>
                  <a:gd name="T3" fmla="*/ 68 h 204"/>
                  <a:gd name="T4" fmla="*/ 210 w 374"/>
                  <a:gd name="T5" fmla="*/ 0 h 204"/>
                  <a:gd name="T6" fmla="*/ 1 w 374"/>
                  <a:gd name="T7" fmla="*/ 54 h 204"/>
                  <a:gd name="T8" fmla="*/ 0 w 374"/>
                  <a:gd name="T9" fmla="*/ 124 h 204"/>
                  <a:gd name="T10" fmla="*/ 153 w 374"/>
                  <a:gd name="T11" fmla="*/ 59 h 204"/>
                  <a:gd name="T12" fmla="*/ 163 w 374"/>
                  <a:gd name="T13" fmla="*/ 204 h 204"/>
                  <a:gd name="T14" fmla="*/ 180 w 374"/>
                  <a:gd name="T15" fmla="*/ 200 h 204"/>
                  <a:gd name="T16" fmla="*/ 333 w 374"/>
                  <a:gd name="T17" fmla="*/ 65 h 204"/>
                  <a:gd name="T18" fmla="*/ 364 w 374"/>
                  <a:gd name="T19" fmla="*/ 197 h 204"/>
                  <a:gd name="T20" fmla="*/ 374 w 374"/>
                  <a:gd name="T21" fmla="*/ 194 h 204"/>
                  <a:gd name="T22" fmla="*/ 374 w 374"/>
                  <a:gd name="T23" fmla="*/ 30 h 204"/>
                  <a:gd name="T24" fmla="*/ 352 w 374"/>
                  <a:gd name="T25" fmla="*/ 1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4" h="204">
                    <a:moveTo>
                      <a:pt x="352" y="16"/>
                    </a:moveTo>
                    <a:cubicBezTo>
                      <a:pt x="312" y="0"/>
                      <a:pt x="262" y="51"/>
                      <a:pt x="228" y="68"/>
                    </a:cubicBezTo>
                    <a:cubicBezTo>
                      <a:pt x="235" y="64"/>
                      <a:pt x="220" y="17"/>
                      <a:pt x="210" y="0"/>
                    </a:cubicBezTo>
                    <a:cubicBezTo>
                      <a:pt x="138" y="8"/>
                      <a:pt x="68" y="26"/>
                      <a:pt x="1" y="54"/>
                    </a:cubicBezTo>
                    <a:cubicBezTo>
                      <a:pt x="7" y="79"/>
                      <a:pt x="11" y="117"/>
                      <a:pt x="0" y="124"/>
                    </a:cubicBezTo>
                    <a:cubicBezTo>
                      <a:pt x="27" y="107"/>
                      <a:pt x="121" y="40"/>
                      <a:pt x="153" y="59"/>
                    </a:cubicBezTo>
                    <a:cubicBezTo>
                      <a:pt x="184" y="77"/>
                      <a:pt x="173" y="161"/>
                      <a:pt x="163" y="204"/>
                    </a:cubicBezTo>
                    <a:cubicBezTo>
                      <a:pt x="169" y="202"/>
                      <a:pt x="174" y="201"/>
                      <a:pt x="180" y="200"/>
                    </a:cubicBezTo>
                    <a:cubicBezTo>
                      <a:pt x="226" y="151"/>
                      <a:pt x="270" y="100"/>
                      <a:pt x="333" y="65"/>
                    </a:cubicBezTo>
                    <a:cubicBezTo>
                      <a:pt x="369" y="88"/>
                      <a:pt x="369" y="161"/>
                      <a:pt x="364" y="197"/>
                    </a:cubicBezTo>
                    <a:cubicBezTo>
                      <a:pt x="367" y="196"/>
                      <a:pt x="370" y="195"/>
                      <a:pt x="374" y="194"/>
                    </a:cubicBezTo>
                    <a:cubicBezTo>
                      <a:pt x="374" y="30"/>
                      <a:pt x="374" y="30"/>
                      <a:pt x="374" y="30"/>
                    </a:cubicBezTo>
                    <a:cubicBezTo>
                      <a:pt x="366" y="24"/>
                      <a:pt x="359" y="19"/>
                      <a:pt x="352" y="16"/>
                    </a:cubicBezTo>
                    <a:close/>
                  </a:path>
                </a:pathLst>
              </a:custGeom>
              <a:solidFill>
                <a:srgbClr val="B5D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4" name="Freeform 426">
                <a:extLst>
                  <a:ext uri="{FF2B5EF4-FFF2-40B4-BE49-F238E27FC236}">
                    <a16:creationId xmlns:a16="http://schemas.microsoft.com/office/drawing/2014/main" id="{CD1B9EBC-11D8-47D2-91F0-980C26A99864}"/>
                  </a:ext>
                </a:extLst>
              </p:cNvPr>
              <p:cNvSpPr/>
              <p:nvPr/>
            </p:nvSpPr>
            <p:spPr bwMode="auto">
              <a:xfrm>
                <a:off x="7261" y="1215"/>
                <a:ext cx="418" cy="232"/>
              </a:xfrm>
              <a:custGeom>
                <a:avLst/>
                <a:gdLst>
                  <a:gd name="T0" fmla="*/ 451 w 492"/>
                  <a:gd name="T1" fmla="*/ 25 h 273"/>
                  <a:gd name="T2" fmla="*/ 303 w 492"/>
                  <a:gd name="T3" fmla="*/ 155 h 273"/>
                  <a:gd name="T4" fmla="*/ 271 w 492"/>
                  <a:gd name="T5" fmla="*/ 19 h 273"/>
                  <a:gd name="T6" fmla="*/ 118 w 492"/>
                  <a:gd name="T7" fmla="*/ 84 h 273"/>
                  <a:gd name="T8" fmla="*/ 119 w 492"/>
                  <a:gd name="T9" fmla="*/ 14 h 273"/>
                  <a:gd name="T10" fmla="*/ 0 w 492"/>
                  <a:gd name="T11" fmla="*/ 76 h 273"/>
                  <a:gd name="T12" fmla="*/ 10 w 492"/>
                  <a:gd name="T13" fmla="*/ 155 h 273"/>
                  <a:gd name="T14" fmla="*/ 167 w 492"/>
                  <a:gd name="T15" fmla="*/ 79 h 273"/>
                  <a:gd name="T16" fmla="*/ 176 w 492"/>
                  <a:gd name="T17" fmla="*/ 225 h 273"/>
                  <a:gd name="T18" fmla="*/ 323 w 492"/>
                  <a:gd name="T19" fmla="*/ 155 h 273"/>
                  <a:gd name="T20" fmla="*/ 318 w 492"/>
                  <a:gd name="T21" fmla="*/ 273 h 273"/>
                  <a:gd name="T22" fmla="*/ 492 w 492"/>
                  <a:gd name="T23" fmla="*/ 191 h 273"/>
                  <a:gd name="T24" fmla="*/ 492 w 492"/>
                  <a:gd name="T25" fmla="*/ 154 h 273"/>
                  <a:gd name="T26" fmla="*/ 482 w 492"/>
                  <a:gd name="T27" fmla="*/ 157 h 273"/>
                  <a:gd name="T28" fmla="*/ 451 w 492"/>
                  <a:gd name="T29" fmla="*/ 25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2" h="273">
                    <a:moveTo>
                      <a:pt x="451" y="25"/>
                    </a:moveTo>
                    <a:cubicBezTo>
                      <a:pt x="390" y="58"/>
                      <a:pt x="348" y="107"/>
                      <a:pt x="303" y="155"/>
                    </a:cubicBezTo>
                    <a:cubicBezTo>
                      <a:pt x="311" y="110"/>
                      <a:pt x="301" y="36"/>
                      <a:pt x="271" y="19"/>
                    </a:cubicBezTo>
                    <a:cubicBezTo>
                      <a:pt x="239" y="0"/>
                      <a:pt x="145" y="67"/>
                      <a:pt x="118" y="84"/>
                    </a:cubicBezTo>
                    <a:cubicBezTo>
                      <a:pt x="129" y="77"/>
                      <a:pt x="125" y="39"/>
                      <a:pt x="119" y="14"/>
                    </a:cubicBezTo>
                    <a:cubicBezTo>
                      <a:pt x="78" y="31"/>
                      <a:pt x="38" y="52"/>
                      <a:pt x="0" y="76"/>
                    </a:cubicBezTo>
                    <a:cubicBezTo>
                      <a:pt x="7" y="102"/>
                      <a:pt x="1" y="133"/>
                      <a:pt x="10" y="155"/>
                    </a:cubicBezTo>
                    <a:cubicBezTo>
                      <a:pt x="42" y="113"/>
                      <a:pt x="116" y="88"/>
                      <a:pt x="167" y="79"/>
                    </a:cubicBezTo>
                    <a:cubicBezTo>
                      <a:pt x="197" y="120"/>
                      <a:pt x="174" y="181"/>
                      <a:pt x="176" y="225"/>
                    </a:cubicBezTo>
                    <a:cubicBezTo>
                      <a:pt x="207" y="194"/>
                      <a:pt x="316" y="156"/>
                      <a:pt x="323" y="155"/>
                    </a:cubicBezTo>
                    <a:cubicBezTo>
                      <a:pt x="335" y="195"/>
                      <a:pt x="326" y="234"/>
                      <a:pt x="318" y="273"/>
                    </a:cubicBezTo>
                    <a:cubicBezTo>
                      <a:pt x="371" y="226"/>
                      <a:pt x="427" y="210"/>
                      <a:pt x="492" y="191"/>
                    </a:cubicBezTo>
                    <a:cubicBezTo>
                      <a:pt x="492" y="154"/>
                      <a:pt x="492" y="154"/>
                      <a:pt x="492" y="154"/>
                    </a:cubicBezTo>
                    <a:cubicBezTo>
                      <a:pt x="488" y="155"/>
                      <a:pt x="485" y="156"/>
                      <a:pt x="482" y="157"/>
                    </a:cubicBezTo>
                    <a:cubicBezTo>
                      <a:pt x="487" y="121"/>
                      <a:pt x="487" y="48"/>
                      <a:pt x="451" y="25"/>
                    </a:cubicBezTo>
                    <a:close/>
                  </a:path>
                </a:pathLst>
              </a:custGeom>
              <a:solidFill>
                <a:srgbClr val="8EC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5" name="Freeform 427">
                <a:extLst>
                  <a:ext uri="{FF2B5EF4-FFF2-40B4-BE49-F238E27FC236}">
                    <a16:creationId xmlns:a16="http://schemas.microsoft.com/office/drawing/2014/main" id="{1AFECAD6-41EB-44C9-8559-0A3AC1D18904}"/>
                  </a:ext>
                </a:extLst>
              </p:cNvPr>
              <p:cNvSpPr/>
              <p:nvPr/>
            </p:nvSpPr>
            <p:spPr bwMode="auto">
              <a:xfrm>
                <a:off x="7667" y="1460"/>
                <a:ext cx="12" cy="34"/>
              </a:xfrm>
              <a:custGeom>
                <a:avLst/>
                <a:gdLst>
                  <a:gd name="T0" fmla="*/ 0 w 14"/>
                  <a:gd name="T1" fmla="*/ 40 h 40"/>
                  <a:gd name="T2" fmla="*/ 14 w 14"/>
                  <a:gd name="T3" fmla="*/ 31 h 40"/>
                  <a:gd name="T4" fmla="*/ 14 w 14"/>
                  <a:gd name="T5" fmla="*/ 0 h 40"/>
                  <a:gd name="T6" fmla="*/ 0 w 14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0">
                    <a:moveTo>
                      <a:pt x="0" y="40"/>
                    </a:moveTo>
                    <a:cubicBezTo>
                      <a:pt x="4" y="37"/>
                      <a:pt x="9" y="34"/>
                      <a:pt x="14" y="3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13"/>
                      <a:pt x="3" y="27"/>
                      <a:pt x="0" y="40"/>
                    </a:cubicBezTo>
                    <a:close/>
                  </a:path>
                </a:pathLst>
              </a:custGeom>
              <a:solidFill>
                <a:srgbClr val="8EC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6" name="Freeform 428">
                <a:extLst>
                  <a:ext uri="{FF2B5EF4-FFF2-40B4-BE49-F238E27FC236}">
                    <a16:creationId xmlns:a16="http://schemas.microsoft.com/office/drawing/2014/main" id="{1D8DDD7C-C5E5-4B83-B5DA-128B3FA66B8E}"/>
                  </a:ext>
                </a:extLst>
              </p:cNvPr>
              <p:cNvSpPr/>
              <p:nvPr/>
            </p:nvSpPr>
            <p:spPr bwMode="auto">
              <a:xfrm>
                <a:off x="7142" y="1280"/>
                <a:ext cx="537" cy="336"/>
              </a:xfrm>
              <a:custGeom>
                <a:avLst/>
                <a:gdLst>
                  <a:gd name="T0" fmla="*/ 617 w 631"/>
                  <a:gd name="T1" fmla="*/ 252 h 395"/>
                  <a:gd name="T2" fmla="*/ 631 w 631"/>
                  <a:gd name="T3" fmla="*/ 212 h 395"/>
                  <a:gd name="T4" fmla="*/ 631 w 631"/>
                  <a:gd name="T5" fmla="*/ 115 h 395"/>
                  <a:gd name="T6" fmla="*/ 457 w 631"/>
                  <a:gd name="T7" fmla="*/ 197 h 395"/>
                  <a:gd name="T8" fmla="*/ 462 w 631"/>
                  <a:gd name="T9" fmla="*/ 79 h 395"/>
                  <a:gd name="T10" fmla="*/ 437 w 631"/>
                  <a:gd name="T11" fmla="*/ 84 h 395"/>
                  <a:gd name="T12" fmla="*/ 420 w 631"/>
                  <a:gd name="T13" fmla="*/ 88 h 395"/>
                  <a:gd name="T14" fmla="*/ 315 w 631"/>
                  <a:gd name="T15" fmla="*/ 149 h 395"/>
                  <a:gd name="T16" fmla="*/ 306 w 631"/>
                  <a:gd name="T17" fmla="*/ 3 h 395"/>
                  <a:gd name="T18" fmla="*/ 149 w 631"/>
                  <a:gd name="T19" fmla="*/ 79 h 395"/>
                  <a:gd name="T20" fmla="*/ 139 w 631"/>
                  <a:gd name="T21" fmla="*/ 0 h 395"/>
                  <a:gd name="T22" fmla="*/ 0 w 631"/>
                  <a:gd name="T23" fmla="*/ 114 h 395"/>
                  <a:gd name="T24" fmla="*/ 31 w 631"/>
                  <a:gd name="T25" fmla="*/ 158 h 395"/>
                  <a:gd name="T26" fmla="*/ 33 w 631"/>
                  <a:gd name="T27" fmla="*/ 230 h 395"/>
                  <a:gd name="T28" fmla="*/ 201 w 631"/>
                  <a:gd name="T29" fmla="*/ 115 h 395"/>
                  <a:gd name="T30" fmla="*/ 199 w 631"/>
                  <a:gd name="T31" fmla="*/ 287 h 395"/>
                  <a:gd name="T32" fmla="*/ 309 w 631"/>
                  <a:gd name="T33" fmla="*/ 204 h 395"/>
                  <a:gd name="T34" fmla="*/ 361 w 631"/>
                  <a:gd name="T35" fmla="*/ 277 h 395"/>
                  <a:gd name="T36" fmla="*/ 361 w 631"/>
                  <a:gd name="T37" fmla="*/ 344 h 395"/>
                  <a:gd name="T38" fmla="*/ 462 w 631"/>
                  <a:gd name="T39" fmla="*/ 258 h 395"/>
                  <a:gd name="T40" fmla="*/ 508 w 631"/>
                  <a:gd name="T41" fmla="*/ 326 h 395"/>
                  <a:gd name="T42" fmla="*/ 510 w 631"/>
                  <a:gd name="T43" fmla="*/ 395 h 395"/>
                  <a:gd name="T44" fmla="*/ 631 w 631"/>
                  <a:gd name="T45" fmla="*/ 308 h 395"/>
                  <a:gd name="T46" fmla="*/ 631 w 631"/>
                  <a:gd name="T47" fmla="*/ 243 h 395"/>
                  <a:gd name="T48" fmla="*/ 617 w 631"/>
                  <a:gd name="T49" fmla="*/ 252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31" h="395">
                    <a:moveTo>
                      <a:pt x="617" y="252"/>
                    </a:moveTo>
                    <a:cubicBezTo>
                      <a:pt x="620" y="239"/>
                      <a:pt x="625" y="225"/>
                      <a:pt x="631" y="212"/>
                    </a:cubicBezTo>
                    <a:cubicBezTo>
                      <a:pt x="631" y="115"/>
                      <a:pt x="631" y="115"/>
                      <a:pt x="631" y="115"/>
                    </a:cubicBezTo>
                    <a:cubicBezTo>
                      <a:pt x="566" y="134"/>
                      <a:pt x="510" y="150"/>
                      <a:pt x="457" y="197"/>
                    </a:cubicBezTo>
                    <a:cubicBezTo>
                      <a:pt x="465" y="158"/>
                      <a:pt x="474" y="119"/>
                      <a:pt x="462" y="79"/>
                    </a:cubicBezTo>
                    <a:cubicBezTo>
                      <a:pt x="453" y="81"/>
                      <a:pt x="445" y="82"/>
                      <a:pt x="437" y="84"/>
                    </a:cubicBezTo>
                    <a:cubicBezTo>
                      <a:pt x="431" y="85"/>
                      <a:pt x="426" y="86"/>
                      <a:pt x="420" y="88"/>
                    </a:cubicBezTo>
                    <a:cubicBezTo>
                      <a:pt x="381" y="99"/>
                      <a:pt x="346" y="118"/>
                      <a:pt x="315" y="149"/>
                    </a:cubicBezTo>
                    <a:cubicBezTo>
                      <a:pt x="313" y="105"/>
                      <a:pt x="336" y="44"/>
                      <a:pt x="306" y="3"/>
                    </a:cubicBezTo>
                    <a:cubicBezTo>
                      <a:pt x="255" y="12"/>
                      <a:pt x="181" y="37"/>
                      <a:pt x="149" y="79"/>
                    </a:cubicBezTo>
                    <a:cubicBezTo>
                      <a:pt x="140" y="57"/>
                      <a:pt x="146" y="26"/>
                      <a:pt x="139" y="0"/>
                    </a:cubicBezTo>
                    <a:cubicBezTo>
                      <a:pt x="88" y="32"/>
                      <a:pt x="42" y="71"/>
                      <a:pt x="0" y="114"/>
                    </a:cubicBezTo>
                    <a:cubicBezTo>
                      <a:pt x="13" y="126"/>
                      <a:pt x="26" y="132"/>
                      <a:pt x="31" y="158"/>
                    </a:cubicBezTo>
                    <a:cubicBezTo>
                      <a:pt x="35" y="175"/>
                      <a:pt x="41" y="213"/>
                      <a:pt x="33" y="230"/>
                    </a:cubicBezTo>
                    <a:cubicBezTo>
                      <a:pt x="62" y="166"/>
                      <a:pt x="143" y="141"/>
                      <a:pt x="201" y="115"/>
                    </a:cubicBezTo>
                    <a:cubicBezTo>
                      <a:pt x="231" y="149"/>
                      <a:pt x="218" y="249"/>
                      <a:pt x="199" y="287"/>
                    </a:cubicBezTo>
                    <a:cubicBezTo>
                      <a:pt x="227" y="249"/>
                      <a:pt x="266" y="222"/>
                      <a:pt x="309" y="204"/>
                    </a:cubicBezTo>
                    <a:cubicBezTo>
                      <a:pt x="364" y="181"/>
                      <a:pt x="359" y="238"/>
                      <a:pt x="361" y="277"/>
                    </a:cubicBezTo>
                    <a:cubicBezTo>
                      <a:pt x="362" y="300"/>
                      <a:pt x="362" y="322"/>
                      <a:pt x="361" y="344"/>
                    </a:cubicBezTo>
                    <a:cubicBezTo>
                      <a:pt x="387" y="308"/>
                      <a:pt x="422" y="278"/>
                      <a:pt x="462" y="258"/>
                    </a:cubicBezTo>
                    <a:cubicBezTo>
                      <a:pt x="509" y="233"/>
                      <a:pt x="506" y="294"/>
                      <a:pt x="508" y="326"/>
                    </a:cubicBezTo>
                    <a:cubicBezTo>
                      <a:pt x="509" y="349"/>
                      <a:pt x="510" y="372"/>
                      <a:pt x="510" y="395"/>
                    </a:cubicBezTo>
                    <a:cubicBezTo>
                      <a:pt x="543" y="364"/>
                      <a:pt x="584" y="326"/>
                      <a:pt x="631" y="308"/>
                    </a:cubicBezTo>
                    <a:cubicBezTo>
                      <a:pt x="631" y="243"/>
                      <a:pt x="631" y="243"/>
                      <a:pt x="631" y="243"/>
                    </a:cubicBezTo>
                    <a:cubicBezTo>
                      <a:pt x="626" y="246"/>
                      <a:pt x="621" y="249"/>
                      <a:pt x="617" y="252"/>
                    </a:cubicBezTo>
                    <a:close/>
                  </a:path>
                </a:pathLst>
              </a:custGeom>
              <a:solidFill>
                <a:srgbClr val="6BA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7" name="Freeform 429">
                <a:extLst>
                  <a:ext uri="{FF2B5EF4-FFF2-40B4-BE49-F238E27FC236}">
                    <a16:creationId xmlns:a16="http://schemas.microsoft.com/office/drawing/2014/main" id="{B4B684E3-F8DD-415C-ADB0-55E79BD11D3E}"/>
                  </a:ext>
                </a:extLst>
              </p:cNvPr>
              <p:cNvSpPr/>
              <p:nvPr/>
            </p:nvSpPr>
            <p:spPr bwMode="auto">
              <a:xfrm>
                <a:off x="7053" y="1377"/>
                <a:ext cx="626" cy="380"/>
              </a:xfrm>
              <a:custGeom>
                <a:avLst/>
                <a:gdLst>
                  <a:gd name="T0" fmla="*/ 615 w 736"/>
                  <a:gd name="T1" fmla="*/ 281 h 447"/>
                  <a:gd name="T2" fmla="*/ 613 w 736"/>
                  <a:gd name="T3" fmla="*/ 212 h 447"/>
                  <a:gd name="T4" fmla="*/ 567 w 736"/>
                  <a:gd name="T5" fmla="*/ 144 h 447"/>
                  <a:gd name="T6" fmla="*/ 466 w 736"/>
                  <a:gd name="T7" fmla="*/ 230 h 447"/>
                  <a:gd name="T8" fmla="*/ 466 w 736"/>
                  <a:gd name="T9" fmla="*/ 163 h 447"/>
                  <a:gd name="T10" fmla="*/ 414 w 736"/>
                  <a:gd name="T11" fmla="*/ 90 h 447"/>
                  <a:gd name="T12" fmla="*/ 304 w 736"/>
                  <a:gd name="T13" fmla="*/ 173 h 447"/>
                  <a:gd name="T14" fmla="*/ 306 w 736"/>
                  <a:gd name="T15" fmla="*/ 1 h 447"/>
                  <a:gd name="T16" fmla="*/ 138 w 736"/>
                  <a:gd name="T17" fmla="*/ 116 h 447"/>
                  <a:gd name="T18" fmla="*/ 136 w 736"/>
                  <a:gd name="T19" fmla="*/ 44 h 447"/>
                  <a:gd name="T20" fmla="*/ 105 w 736"/>
                  <a:gd name="T21" fmla="*/ 0 h 447"/>
                  <a:gd name="T22" fmla="*/ 0 w 736"/>
                  <a:gd name="T23" fmla="*/ 138 h 447"/>
                  <a:gd name="T24" fmla="*/ 20 w 736"/>
                  <a:gd name="T25" fmla="*/ 157 h 447"/>
                  <a:gd name="T26" fmla="*/ 43 w 736"/>
                  <a:gd name="T27" fmla="*/ 206 h 447"/>
                  <a:gd name="T28" fmla="*/ 52 w 736"/>
                  <a:gd name="T29" fmla="*/ 302 h 447"/>
                  <a:gd name="T30" fmla="*/ 176 w 736"/>
                  <a:gd name="T31" fmla="*/ 178 h 447"/>
                  <a:gd name="T32" fmla="*/ 228 w 736"/>
                  <a:gd name="T33" fmla="*/ 274 h 447"/>
                  <a:gd name="T34" fmla="*/ 227 w 736"/>
                  <a:gd name="T35" fmla="*/ 340 h 447"/>
                  <a:gd name="T36" fmla="*/ 326 w 736"/>
                  <a:gd name="T37" fmla="*/ 248 h 447"/>
                  <a:gd name="T38" fmla="*/ 391 w 736"/>
                  <a:gd name="T39" fmla="*/ 310 h 447"/>
                  <a:gd name="T40" fmla="*/ 397 w 736"/>
                  <a:gd name="T41" fmla="*/ 384 h 447"/>
                  <a:gd name="T42" fmla="*/ 453 w 736"/>
                  <a:gd name="T43" fmla="*/ 306 h 447"/>
                  <a:gd name="T44" fmla="*/ 526 w 736"/>
                  <a:gd name="T45" fmla="*/ 265 h 447"/>
                  <a:gd name="T46" fmla="*/ 538 w 736"/>
                  <a:gd name="T47" fmla="*/ 415 h 447"/>
                  <a:gd name="T48" fmla="*/ 670 w 736"/>
                  <a:gd name="T49" fmla="*/ 327 h 447"/>
                  <a:gd name="T50" fmla="*/ 664 w 736"/>
                  <a:gd name="T51" fmla="*/ 447 h 447"/>
                  <a:gd name="T52" fmla="*/ 736 w 736"/>
                  <a:gd name="T53" fmla="*/ 399 h 447"/>
                  <a:gd name="T54" fmla="*/ 736 w 736"/>
                  <a:gd name="T55" fmla="*/ 194 h 447"/>
                  <a:gd name="T56" fmla="*/ 615 w 736"/>
                  <a:gd name="T57" fmla="*/ 281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36" h="447">
                    <a:moveTo>
                      <a:pt x="615" y="281"/>
                    </a:moveTo>
                    <a:cubicBezTo>
                      <a:pt x="615" y="258"/>
                      <a:pt x="614" y="235"/>
                      <a:pt x="613" y="212"/>
                    </a:cubicBezTo>
                    <a:cubicBezTo>
                      <a:pt x="611" y="180"/>
                      <a:pt x="614" y="119"/>
                      <a:pt x="567" y="144"/>
                    </a:cubicBezTo>
                    <a:cubicBezTo>
                      <a:pt x="527" y="164"/>
                      <a:pt x="492" y="194"/>
                      <a:pt x="466" y="230"/>
                    </a:cubicBezTo>
                    <a:cubicBezTo>
                      <a:pt x="467" y="208"/>
                      <a:pt x="467" y="186"/>
                      <a:pt x="466" y="163"/>
                    </a:cubicBezTo>
                    <a:cubicBezTo>
                      <a:pt x="464" y="124"/>
                      <a:pt x="469" y="67"/>
                      <a:pt x="414" y="90"/>
                    </a:cubicBezTo>
                    <a:cubicBezTo>
                      <a:pt x="371" y="108"/>
                      <a:pt x="332" y="135"/>
                      <a:pt x="304" y="173"/>
                    </a:cubicBezTo>
                    <a:cubicBezTo>
                      <a:pt x="323" y="135"/>
                      <a:pt x="336" y="35"/>
                      <a:pt x="306" y="1"/>
                    </a:cubicBezTo>
                    <a:cubicBezTo>
                      <a:pt x="248" y="27"/>
                      <a:pt x="167" y="52"/>
                      <a:pt x="138" y="116"/>
                    </a:cubicBezTo>
                    <a:cubicBezTo>
                      <a:pt x="146" y="99"/>
                      <a:pt x="140" y="61"/>
                      <a:pt x="136" y="44"/>
                    </a:cubicBezTo>
                    <a:cubicBezTo>
                      <a:pt x="131" y="18"/>
                      <a:pt x="118" y="12"/>
                      <a:pt x="105" y="0"/>
                    </a:cubicBezTo>
                    <a:cubicBezTo>
                      <a:pt x="65" y="42"/>
                      <a:pt x="30" y="88"/>
                      <a:pt x="0" y="138"/>
                    </a:cubicBezTo>
                    <a:cubicBezTo>
                      <a:pt x="7" y="139"/>
                      <a:pt x="13" y="145"/>
                      <a:pt x="20" y="157"/>
                    </a:cubicBezTo>
                    <a:cubicBezTo>
                      <a:pt x="30" y="171"/>
                      <a:pt x="38" y="189"/>
                      <a:pt x="43" y="206"/>
                    </a:cubicBezTo>
                    <a:cubicBezTo>
                      <a:pt x="51" y="236"/>
                      <a:pt x="53" y="271"/>
                      <a:pt x="52" y="302"/>
                    </a:cubicBezTo>
                    <a:cubicBezTo>
                      <a:pt x="80" y="255"/>
                      <a:pt x="121" y="195"/>
                      <a:pt x="176" y="178"/>
                    </a:cubicBezTo>
                    <a:cubicBezTo>
                      <a:pt x="228" y="162"/>
                      <a:pt x="227" y="241"/>
                      <a:pt x="228" y="274"/>
                    </a:cubicBezTo>
                    <a:cubicBezTo>
                      <a:pt x="229" y="296"/>
                      <a:pt x="229" y="318"/>
                      <a:pt x="227" y="340"/>
                    </a:cubicBezTo>
                    <a:cubicBezTo>
                      <a:pt x="253" y="299"/>
                      <a:pt x="284" y="274"/>
                      <a:pt x="326" y="248"/>
                    </a:cubicBezTo>
                    <a:cubicBezTo>
                      <a:pt x="370" y="220"/>
                      <a:pt x="381" y="274"/>
                      <a:pt x="391" y="310"/>
                    </a:cubicBezTo>
                    <a:cubicBezTo>
                      <a:pt x="398" y="334"/>
                      <a:pt x="402" y="359"/>
                      <a:pt x="397" y="384"/>
                    </a:cubicBezTo>
                    <a:cubicBezTo>
                      <a:pt x="414" y="358"/>
                      <a:pt x="427" y="327"/>
                      <a:pt x="453" y="306"/>
                    </a:cubicBezTo>
                    <a:cubicBezTo>
                      <a:pt x="474" y="289"/>
                      <a:pt x="501" y="276"/>
                      <a:pt x="526" y="265"/>
                    </a:cubicBezTo>
                    <a:cubicBezTo>
                      <a:pt x="556" y="315"/>
                      <a:pt x="541" y="360"/>
                      <a:pt x="538" y="415"/>
                    </a:cubicBezTo>
                    <a:cubicBezTo>
                      <a:pt x="573" y="370"/>
                      <a:pt x="614" y="342"/>
                      <a:pt x="670" y="327"/>
                    </a:cubicBezTo>
                    <a:cubicBezTo>
                      <a:pt x="683" y="367"/>
                      <a:pt x="677" y="409"/>
                      <a:pt x="664" y="447"/>
                    </a:cubicBezTo>
                    <a:cubicBezTo>
                      <a:pt x="679" y="423"/>
                      <a:pt x="706" y="408"/>
                      <a:pt x="736" y="399"/>
                    </a:cubicBezTo>
                    <a:cubicBezTo>
                      <a:pt x="736" y="194"/>
                      <a:pt x="736" y="194"/>
                      <a:pt x="736" y="194"/>
                    </a:cubicBezTo>
                    <a:cubicBezTo>
                      <a:pt x="689" y="212"/>
                      <a:pt x="648" y="250"/>
                      <a:pt x="615" y="281"/>
                    </a:cubicBezTo>
                    <a:close/>
                  </a:path>
                </a:pathLst>
              </a:custGeom>
              <a:solidFill>
                <a:srgbClr val="8EC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8" name="Freeform 430">
                <a:extLst>
                  <a:ext uri="{FF2B5EF4-FFF2-40B4-BE49-F238E27FC236}">
                    <a16:creationId xmlns:a16="http://schemas.microsoft.com/office/drawing/2014/main" id="{AA2F82C9-2EC3-4EB4-B19F-443DF84D8C4C}"/>
                  </a:ext>
                </a:extLst>
              </p:cNvPr>
              <p:cNvSpPr/>
              <p:nvPr/>
            </p:nvSpPr>
            <p:spPr bwMode="auto">
              <a:xfrm>
                <a:off x="6980" y="1494"/>
                <a:ext cx="699" cy="407"/>
              </a:xfrm>
              <a:custGeom>
                <a:avLst/>
                <a:gdLst>
                  <a:gd name="T0" fmla="*/ 750 w 822"/>
                  <a:gd name="T1" fmla="*/ 309 h 478"/>
                  <a:gd name="T2" fmla="*/ 756 w 822"/>
                  <a:gd name="T3" fmla="*/ 189 h 478"/>
                  <a:gd name="T4" fmla="*/ 624 w 822"/>
                  <a:gd name="T5" fmla="*/ 277 h 478"/>
                  <a:gd name="T6" fmla="*/ 612 w 822"/>
                  <a:gd name="T7" fmla="*/ 127 h 478"/>
                  <a:gd name="T8" fmla="*/ 539 w 822"/>
                  <a:gd name="T9" fmla="*/ 168 h 478"/>
                  <a:gd name="T10" fmla="*/ 483 w 822"/>
                  <a:gd name="T11" fmla="*/ 246 h 478"/>
                  <a:gd name="T12" fmla="*/ 477 w 822"/>
                  <a:gd name="T13" fmla="*/ 172 h 478"/>
                  <a:gd name="T14" fmla="*/ 412 w 822"/>
                  <a:gd name="T15" fmla="*/ 110 h 478"/>
                  <a:gd name="T16" fmla="*/ 313 w 822"/>
                  <a:gd name="T17" fmla="*/ 202 h 478"/>
                  <a:gd name="T18" fmla="*/ 314 w 822"/>
                  <a:gd name="T19" fmla="*/ 136 h 478"/>
                  <a:gd name="T20" fmla="*/ 262 w 822"/>
                  <a:gd name="T21" fmla="*/ 40 h 478"/>
                  <a:gd name="T22" fmla="*/ 138 w 822"/>
                  <a:gd name="T23" fmla="*/ 164 h 478"/>
                  <a:gd name="T24" fmla="*/ 129 w 822"/>
                  <a:gd name="T25" fmla="*/ 68 h 478"/>
                  <a:gd name="T26" fmla="*/ 106 w 822"/>
                  <a:gd name="T27" fmla="*/ 19 h 478"/>
                  <a:gd name="T28" fmla="*/ 86 w 822"/>
                  <a:gd name="T29" fmla="*/ 0 h 478"/>
                  <a:gd name="T30" fmla="*/ 17 w 822"/>
                  <a:gd name="T31" fmla="*/ 150 h 478"/>
                  <a:gd name="T32" fmla="*/ 0 w 822"/>
                  <a:gd name="T33" fmla="*/ 210 h 478"/>
                  <a:gd name="T34" fmla="*/ 16 w 822"/>
                  <a:gd name="T35" fmla="*/ 213 h 478"/>
                  <a:gd name="T36" fmla="*/ 59 w 822"/>
                  <a:gd name="T37" fmla="*/ 242 h 478"/>
                  <a:gd name="T38" fmla="*/ 104 w 822"/>
                  <a:gd name="T39" fmla="*/ 332 h 478"/>
                  <a:gd name="T40" fmla="*/ 142 w 822"/>
                  <a:gd name="T41" fmla="*/ 231 h 478"/>
                  <a:gd name="T42" fmla="*/ 191 w 822"/>
                  <a:gd name="T43" fmla="*/ 174 h 478"/>
                  <a:gd name="T44" fmla="*/ 246 w 822"/>
                  <a:gd name="T45" fmla="*/ 254 h 478"/>
                  <a:gd name="T46" fmla="*/ 257 w 822"/>
                  <a:gd name="T47" fmla="*/ 348 h 478"/>
                  <a:gd name="T48" fmla="*/ 317 w 822"/>
                  <a:gd name="T49" fmla="*/ 269 h 478"/>
                  <a:gd name="T50" fmla="*/ 399 w 822"/>
                  <a:gd name="T51" fmla="*/ 218 h 478"/>
                  <a:gd name="T52" fmla="*/ 426 w 822"/>
                  <a:gd name="T53" fmla="*/ 388 h 478"/>
                  <a:gd name="T54" fmla="*/ 484 w 822"/>
                  <a:gd name="T55" fmla="*/ 315 h 478"/>
                  <a:gd name="T56" fmla="*/ 572 w 822"/>
                  <a:gd name="T57" fmla="*/ 261 h 478"/>
                  <a:gd name="T58" fmla="*/ 607 w 822"/>
                  <a:gd name="T59" fmla="*/ 431 h 478"/>
                  <a:gd name="T60" fmla="*/ 703 w 822"/>
                  <a:gd name="T61" fmla="*/ 374 h 478"/>
                  <a:gd name="T62" fmla="*/ 780 w 822"/>
                  <a:gd name="T63" fmla="*/ 350 h 478"/>
                  <a:gd name="T64" fmla="*/ 800 w 822"/>
                  <a:gd name="T65" fmla="*/ 478 h 478"/>
                  <a:gd name="T66" fmla="*/ 822 w 822"/>
                  <a:gd name="T67" fmla="*/ 453 h 478"/>
                  <a:gd name="T68" fmla="*/ 822 w 822"/>
                  <a:gd name="T69" fmla="*/ 261 h 478"/>
                  <a:gd name="T70" fmla="*/ 750 w 822"/>
                  <a:gd name="T71" fmla="*/ 309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22" h="478">
                    <a:moveTo>
                      <a:pt x="750" y="309"/>
                    </a:moveTo>
                    <a:cubicBezTo>
                      <a:pt x="763" y="271"/>
                      <a:pt x="769" y="229"/>
                      <a:pt x="756" y="189"/>
                    </a:cubicBezTo>
                    <a:cubicBezTo>
                      <a:pt x="700" y="204"/>
                      <a:pt x="659" y="232"/>
                      <a:pt x="624" y="277"/>
                    </a:cubicBezTo>
                    <a:cubicBezTo>
                      <a:pt x="627" y="222"/>
                      <a:pt x="642" y="177"/>
                      <a:pt x="612" y="127"/>
                    </a:cubicBezTo>
                    <a:cubicBezTo>
                      <a:pt x="587" y="138"/>
                      <a:pt x="560" y="151"/>
                      <a:pt x="539" y="168"/>
                    </a:cubicBezTo>
                    <a:cubicBezTo>
                      <a:pt x="513" y="189"/>
                      <a:pt x="500" y="220"/>
                      <a:pt x="483" y="246"/>
                    </a:cubicBezTo>
                    <a:cubicBezTo>
                      <a:pt x="488" y="221"/>
                      <a:pt x="484" y="196"/>
                      <a:pt x="477" y="172"/>
                    </a:cubicBezTo>
                    <a:cubicBezTo>
                      <a:pt x="467" y="136"/>
                      <a:pt x="456" y="82"/>
                      <a:pt x="412" y="110"/>
                    </a:cubicBezTo>
                    <a:cubicBezTo>
                      <a:pt x="370" y="136"/>
                      <a:pt x="339" y="161"/>
                      <a:pt x="313" y="202"/>
                    </a:cubicBezTo>
                    <a:cubicBezTo>
                      <a:pt x="315" y="180"/>
                      <a:pt x="315" y="158"/>
                      <a:pt x="314" y="136"/>
                    </a:cubicBezTo>
                    <a:cubicBezTo>
                      <a:pt x="313" y="103"/>
                      <a:pt x="314" y="24"/>
                      <a:pt x="262" y="40"/>
                    </a:cubicBezTo>
                    <a:cubicBezTo>
                      <a:pt x="207" y="57"/>
                      <a:pt x="166" y="117"/>
                      <a:pt x="138" y="164"/>
                    </a:cubicBezTo>
                    <a:cubicBezTo>
                      <a:pt x="139" y="133"/>
                      <a:pt x="137" y="98"/>
                      <a:pt x="129" y="68"/>
                    </a:cubicBezTo>
                    <a:cubicBezTo>
                      <a:pt x="124" y="51"/>
                      <a:pt x="116" y="33"/>
                      <a:pt x="106" y="19"/>
                    </a:cubicBezTo>
                    <a:cubicBezTo>
                      <a:pt x="99" y="7"/>
                      <a:pt x="93" y="1"/>
                      <a:pt x="86" y="0"/>
                    </a:cubicBezTo>
                    <a:cubicBezTo>
                      <a:pt x="58" y="46"/>
                      <a:pt x="35" y="97"/>
                      <a:pt x="17" y="150"/>
                    </a:cubicBezTo>
                    <a:cubicBezTo>
                      <a:pt x="10" y="170"/>
                      <a:pt x="5" y="190"/>
                      <a:pt x="0" y="210"/>
                    </a:cubicBezTo>
                    <a:cubicBezTo>
                      <a:pt x="4" y="210"/>
                      <a:pt x="10" y="211"/>
                      <a:pt x="16" y="213"/>
                    </a:cubicBezTo>
                    <a:cubicBezTo>
                      <a:pt x="33" y="220"/>
                      <a:pt x="47" y="229"/>
                      <a:pt x="59" y="242"/>
                    </a:cubicBezTo>
                    <a:cubicBezTo>
                      <a:pt x="74" y="257"/>
                      <a:pt x="114" y="308"/>
                      <a:pt x="104" y="332"/>
                    </a:cubicBezTo>
                    <a:cubicBezTo>
                      <a:pt x="118" y="298"/>
                      <a:pt x="125" y="264"/>
                      <a:pt x="142" y="231"/>
                    </a:cubicBezTo>
                    <a:cubicBezTo>
                      <a:pt x="155" y="208"/>
                      <a:pt x="174" y="193"/>
                      <a:pt x="191" y="174"/>
                    </a:cubicBezTo>
                    <a:cubicBezTo>
                      <a:pt x="216" y="186"/>
                      <a:pt x="238" y="229"/>
                      <a:pt x="246" y="254"/>
                    </a:cubicBezTo>
                    <a:cubicBezTo>
                      <a:pt x="256" y="285"/>
                      <a:pt x="250" y="317"/>
                      <a:pt x="257" y="348"/>
                    </a:cubicBezTo>
                    <a:cubicBezTo>
                      <a:pt x="274" y="318"/>
                      <a:pt x="291" y="291"/>
                      <a:pt x="317" y="269"/>
                    </a:cubicBezTo>
                    <a:cubicBezTo>
                      <a:pt x="339" y="250"/>
                      <a:pt x="370" y="223"/>
                      <a:pt x="399" y="218"/>
                    </a:cubicBezTo>
                    <a:cubicBezTo>
                      <a:pt x="427" y="263"/>
                      <a:pt x="445" y="337"/>
                      <a:pt x="426" y="388"/>
                    </a:cubicBezTo>
                    <a:cubicBezTo>
                      <a:pt x="444" y="361"/>
                      <a:pt x="458" y="337"/>
                      <a:pt x="484" y="315"/>
                    </a:cubicBezTo>
                    <a:cubicBezTo>
                      <a:pt x="511" y="292"/>
                      <a:pt x="541" y="278"/>
                      <a:pt x="572" y="261"/>
                    </a:cubicBezTo>
                    <a:cubicBezTo>
                      <a:pt x="609" y="307"/>
                      <a:pt x="603" y="376"/>
                      <a:pt x="607" y="431"/>
                    </a:cubicBezTo>
                    <a:cubicBezTo>
                      <a:pt x="639" y="418"/>
                      <a:pt x="667" y="387"/>
                      <a:pt x="703" y="374"/>
                    </a:cubicBezTo>
                    <a:cubicBezTo>
                      <a:pt x="729" y="365"/>
                      <a:pt x="755" y="358"/>
                      <a:pt x="780" y="350"/>
                    </a:cubicBezTo>
                    <a:cubicBezTo>
                      <a:pt x="803" y="393"/>
                      <a:pt x="807" y="431"/>
                      <a:pt x="800" y="478"/>
                    </a:cubicBezTo>
                    <a:cubicBezTo>
                      <a:pt x="806" y="469"/>
                      <a:pt x="814" y="461"/>
                      <a:pt x="822" y="453"/>
                    </a:cubicBezTo>
                    <a:cubicBezTo>
                      <a:pt x="822" y="261"/>
                      <a:pt x="822" y="261"/>
                      <a:pt x="822" y="261"/>
                    </a:cubicBezTo>
                    <a:cubicBezTo>
                      <a:pt x="792" y="270"/>
                      <a:pt x="765" y="285"/>
                      <a:pt x="750" y="309"/>
                    </a:cubicBezTo>
                    <a:close/>
                  </a:path>
                </a:pathLst>
              </a:custGeom>
              <a:solidFill>
                <a:srgbClr val="6BA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9" name="Freeform 431">
                <a:extLst>
                  <a:ext uri="{FF2B5EF4-FFF2-40B4-BE49-F238E27FC236}">
                    <a16:creationId xmlns:a16="http://schemas.microsoft.com/office/drawing/2014/main" id="{0CD5C484-5DB7-44F8-8F11-3D5E1DFBC850}"/>
                  </a:ext>
                </a:extLst>
              </p:cNvPr>
              <p:cNvSpPr/>
              <p:nvPr/>
            </p:nvSpPr>
            <p:spPr bwMode="auto">
              <a:xfrm>
                <a:off x="6959" y="1642"/>
                <a:ext cx="720" cy="381"/>
              </a:xfrm>
              <a:custGeom>
                <a:avLst/>
                <a:gdLst>
                  <a:gd name="T0" fmla="*/ 825 w 847"/>
                  <a:gd name="T1" fmla="*/ 304 h 447"/>
                  <a:gd name="T2" fmla="*/ 805 w 847"/>
                  <a:gd name="T3" fmla="*/ 176 h 447"/>
                  <a:gd name="T4" fmla="*/ 728 w 847"/>
                  <a:gd name="T5" fmla="*/ 200 h 447"/>
                  <a:gd name="T6" fmla="*/ 632 w 847"/>
                  <a:gd name="T7" fmla="*/ 257 h 447"/>
                  <a:gd name="T8" fmla="*/ 597 w 847"/>
                  <a:gd name="T9" fmla="*/ 87 h 447"/>
                  <a:gd name="T10" fmla="*/ 509 w 847"/>
                  <a:gd name="T11" fmla="*/ 141 h 447"/>
                  <a:gd name="T12" fmla="*/ 451 w 847"/>
                  <a:gd name="T13" fmla="*/ 214 h 447"/>
                  <a:gd name="T14" fmla="*/ 424 w 847"/>
                  <a:gd name="T15" fmla="*/ 44 h 447"/>
                  <a:gd name="T16" fmla="*/ 342 w 847"/>
                  <a:gd name="T17" fmla="*/ 95 h 447"/>
                  <a:gd name="T18" fmla="*/ 282 w 847"/>
                  <a:gd name="T19" fmla="*/ 174 h 447"/>
                  <a:gd name="T20" fmla="*/ 271 w 847"/>
                  <a:gd name="T21" fmla="*/ 80 h 447"/>
                  <a:gd name="T22" fmla="*/ 216 w 847"/>
                  <a:gd name="T23" fmla="*/ 0 h 447"/>
                  <a:gd name="T24" fmla="*/ 167 w 847"/>
                  <a:gd name="T25" fmla="*/ 57 h 447"/>
                  <a:gd name="T26" fmla="*/ 129 w 847"/>
                  <a:gd name="T27" fmla="*/ 158 h 447"/>
                  <a:gd name="T28" fmla="*/ 84 w 847"/>
                  <a:gd name="T29" fmla="*/ 68 h 447"/>
                  <a:gd name="T30" fmla="*/ 41 w 847"/>
                  <a:gd name="T31" fmla="*/ 39 h 447"/>
                  <a:gd name="T32" fmla="*/ 25 w 847"/>
                  <a:gd name="T33" fmla="*/ 36 h 447"/>
                  <a:gd name="T34" fmla="*/ 4 w 847"/>
                  <a:gd name="T35" fmla="*/ 257 h 447"/>
                  <a:gd name="T36" fmla="*/ 115 w 847"/>
                  <a:gd name="T37" fmla="*/ 353 h 447"/>
                  <a:gd name="T38" fmla="*/ 119 w 847"/>
                  <a:gd name="T39" fmla="*/ 372 h 447"/>
                  <a:gd name="T40" fmla="*/ 122 w 847"/>
                  <a:gd name="T41" fmla="*/ 354 h 447"/>
                  <a:gd name="T42" fmla="*/ 236 w 847"/>
                  <a:gd name="T43" fmla="*/ 188 h 447"/>
                  <a:gd name="T44" fmla="*/ 269 w 847"/>
                  <a:gd name="T45" fmla="*/ 351 h 447"/>
                  <a:gd name="T46" fmla="*/ 358 w 847"/>
                  <a:gd name="T47" fmla="*/ 214 h 447"/>
                  <a:gd name="T48" fmla="*/ 395 w 847"/>
                  <a:gd name="T49" fmla="*/ 365 h 447"/>
                  <a:gd name="T50" fmla="*/ 485 w 847"/>
                  <a:gd name="T51" fmla="*/ 246 h 447"/>
                  <a:gd name="T52" fmla="*/ 547 w 847"/>
                  <a:gd name="T53" fmla="*/ 335 h 447"/>
                  <a:gd name="T54" fmla="*/ 547 w 847"/>
                  <a:gd name="T55" fmla="*/ 400 h 447"/>
                  <a:gd name="T56" fmla="*/ 691 w 847"/>
                  <a:gd name="T57" fmla="*/ 307 h 447"/>
                  <a:gd name="T58" fmla="*/ 743 w 847"/>
                  <a:gd name="T59" fmla="*/ 297 h 447"/>
                  <a:gd name="T60" fmla="*/ 739 w 847"/>
                  <a:gd name="T61" fmla="*/ 367 h 447"/>
                  <a:gd name="T62" fmla="*/ 716 w 847"/>
                  <a:gd name="T63" fmla="*/ 447 h 447"/>
                  <a:gd name="T64" fmla="*/ 799 w 847"/>
                  <a:gd name="T65" fmla="*/ 405 h 447"/>
                  <a:gd name="T66" fmla="*/ 847 w 847"/>
                  <a:gd name="T67" fmla="*/ 392 h 447"/>
                  <a:gd name="T68" fmla="*/ 847 w 847"/>
                  <a:gd name="T69" fmla="*/ 279 h 447"/>
                  <a:gd name="T70" fmla="*/ 825 w 847"/>
                  <a:gd name="T71" fmla="*/ 30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47" h="447">
                    <a:moveTo>
                      <a:pt x="825" y="304"/>
                    </a:moveTo>
                    <a:cubicBezTo>
                      <a:pt x="832" y="257"/>
                      <a:pt x="828" y="219"/>
                      <a:pt x="805" y="176"/>
                    </a:cubicBezTo>
                    <a:cubicBezTo>
                      <a:pt x="780" y="184"/>
                      <a:pt x="754" y="191"/>
                      <a:pt x="728" y="200"/>
                    </a:cubicBezTo>
                    <a:cubicBezTo>
                      <a:pt x="692" y="213"/>
                      <a:pt x="664" y="244"/>
                      <a:pt x="632" y="257"/>
                    </a:cubicBezTo>
                    <a:cubicBezTo>
                      <a:pt x="628" y="202"/>
                      <a:pt x="634" y="133"/>
                      <a:pt x="597" y="87"/>
                    </a:cubicBezTo>
                    <a:cubicBezTo>
                      <a:pt x="566" y="104"/>
                      <a:pt x="536" y="118"/>
                      <a:pt x="509" y="141"/>
                    </a:cubicBezTo>
                    <a:cubicBezTo>
                      <a:pt x="483" y="163"/>
                      <a:pt x="469" y="187"/>
                      <a:pt x="451" y="214"/>
                    </a:cubicBezTo>
                    <a:cubicBezTo>
                      <a:pt x="470" y="163"/>
                      <a:pt x="452" y="89"/>
                      <a:pt x="424" y="44"/>
                    </a:cubicBezTo>
                    <a:cubicBezTo>
                      <a:pt x="395" y="49"/>
                      <a:pt x="364" y="76"/>
                      <a:pt x="342" y="95"/>
                    </a:cubicBezTo>
                    <a:cubicBezTo>
                      <a:pt x="316" y="117"/>
                      <a:pt x="299" y="144"/>
                      <a:pt x="282" y="174"/>
                    </a:cubicBezTo>
                    <a:cubicBezTo>
                      <a:pt x="275" y="143"/>
                      <a:pt x="281" y="111"/>
                      <a:pt x="271" y="80"/>
                    </a:cubicBezTo>
                    <a:cubicBezTo>
                      <a:pt x="263" y="55"/>
                      <a:pt x="241" y="12"/>
                      <a:pt x="216" y="0"/>
                    </a:cubicBezTo>
                    <a:cubicBezTo>
                      <a:pt x="199" y="19"/>
                      <a:pt x="180" y="34"/>
                      <a:pt x="167" y="57"/>
                    </a:cubicBezTo>
                    <a:cubicBezTo>
                      <a:pt x="150" y="90"/>
                      <a:pt x="143" y="124"/>
                      <a:pt x="129" y="158"/>
                    </a:cubicBezTo>
                    <a:cubicBezTo>
                      <a:pt x="139" y="134"/>
                      <a:pt x="99" y="83"/>
                      <a:pt x="84" y="68"/>
                    </a:cubicBezTo>
                    <a:cubicBezTo>
                      <a:pt x="72" y="55"/>
                      <a:pt x="58" y="46"/>
                      <a:pt x="41" y="39"/>
                    </a:cubicBezTo>
                    <a:cubicBezTo>
                      <a:pt x="35" y="37"/>
                      <a:pt x="29" y="36"/>
                      <a:pt x="25" y="36"/>
                    </a:cubicBezTo>
                    <a:cubicBezTo>
                      <a:pt x="7" y="109"/>
                      <a:pt x="0" y="183"/>
                      <a:pt x="4" y="257"/>
                    </a:cubicBezTo>
                    <a:cubicBezTo>
                      <a:pt x="55" y="266"/>
                      <a:pt x="97" y="303"/>
                      <a:pt x="115" y="353"/>
                    </a:cubicBezTo>
                    <a:cubicBezTo>
                      <a:pt x="115" y="356"/>
                      <a:pt x="118" y="372"/>
                      <a:pt x="119" y="372"/>
                    </a:cubicBezTo>
                    <a:cubicBezTo>
                      <a:pt x="120" y="372"/>
                      <a:pt x="123" y="357"/>
                      <a:pt x="122" y="354"/>
                    </a:cubicBezTo>
                    <a:cubicBezTo>
                      <a:pt x="136" y="283"/>
                      <a:pt x="176" y="231"/>
                      <a:pt x="236" y="188"/>
                    </a:cubicBezTo>
                    <a:cubicBezTo>
                      <a:pt x="282" y="223"/>
                      <a:pt x="270" y="301"/>
                      <a:pt x="269" y="351"/>
                    </a:cubicBezTo>
                    <a:cubicBezTo>
                      <a:pt x="286" y="307"/>
                      <a:pt x="317" y="241"/>
                      <a:pt x="358" y="214"/>
                    </a:cubicBezTo>
                    <a:cubicBezTo>
                      <a:pt x="390" y="259"/>
                      <a:pt x="403" y="308"/>
                      <a:pt x="395" y="365"/>
                    </a:cubicBezTo>
                    <a:cubicBezTo>
                      <a:pt x="414" y="327"/>
                      <a:pt x="448" y="268"/>
                      <a:pt x="485" y="246"/>
                    </a:cubicBezTo>
                    <a:cubicBezTo>
                      <a:pt x="526" y="221"/>
                      <a:pt x="543" y="309"/>
                      <a:pt x="547" y="335"/>
                    </a:cubicBezTo>
                    <a:cubicBezTo>
                      <a:pt x="551" y="357"/>
                      <a:pt x="550" y="378"/>
                      <a:pt x="547" y="400"/>
                    </a:cubicBezTo>
                    <a:cubicBezTo>
                      <a:pt x="590" y="359"/>
                      <a:pt x="636" y="331"/>
                      <a:pt x="691" y="307"/>
                    </a:cubicBezTo>
                    <a:cubicBezTo>
                      <a:pt x="703" y="302"/>
                      <a:pt x="731" y="286"/>
                      <a:pt x="743" y="297"/>
                    </a:cubicBezTo>
                    <a:cubicBezTo>
                      <a:pt x="757" y="310"/>
                      <a:pt x="742" y="352"/>
                      <a:pt x="739" y="367"/>
                    </a:cubicBezTo>
                    <a:cubicBezTo>
                      <a:pt x="733" y="394"/>
                      <a:pt x="726" y="421"/>
                      <a:pt x="716" y="447"/>
                    </a:cubicBezTo>
                    <a:cubicBezTo>
                      <a:pt x="741" y="426"/>
                      <a:pt x="767" y="413"/>
                      <a:pt x="799" y="405"/>
                    </a:cubicBezTo>
                    <a:cubicBezTo>
                      <a:pt x="811" y="402"/>
                      <a:pt x="829" y="396"/>
                      <a:pt x="847" y="392"/>
                    </a:cubicBezTo>
                    <a:cubicBezTo>
                      <a:pt x="847" y="279"/>
                      <a:pt x="847" y="279"/>
                      <a:pt x="847" y="279"/>
                    </a:cubicBezTo>
                    <a:cubicBezTo>
                      <a:pt x="839" y="287"/>
                      <a:pt x="831" y="295"/>
                      <a:pt x="825" y="304"/>
                    </a:cubicBezTo>
                    <a:close/>
                  </a:path>
                </a:pathLst>
              </a:custGeom>
              <a:solidFill>
                <a:srgbClr val="8EC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20" name="Freeform 432">
                <a:extLst>
                  <a:ext uri="{FF2B5EF4-FFF2-40B4-BE49-F238E27FC236}">
                    <a16:creationId xmlns:a16="http://schemas.microsoft.com/office/drawing/2014/main" id="{1B25051A-E997-40FC-ADB8-25A1BDC37E74}"/>
                  </a:ext>
                </a:extLst>
              </p:cNvPr>
              <p:cNvSpPr/>
              <p:nvPr/>
            </p:nvSpPr>
            <p:spPr bwMode="auto">
              <a:xfrm>
                <a:off x="6962" y="1803"/>
                <a:ext cx="717" cy="379"/>
              </a:xfrm>
              <a:custGeom>
                <a:avLst/>
                <a:gdLst>
                  <a:gd name="T0" fmla="*/ 795 w 843"/>
                  <a:gd name="T1" fmla="*/ 217 h 445"/>
                  <a:gd name="T2" fmla="*/ 712 w 843"/>
                  <a:gd name="T3" fmla="*/ 259 h 445"/>
                  <a:gd name="T4" fmla="*/ 735 w 843"/>
                  <a:gd name="T5" fmla="*/ 179 h 445"/>
                  <a:gd name="T6" fmla="*/ 739 w 843"/>
                  <a:gd name="T7" fmla="*/ 109 h 445"/>
                  <a:gd name="T8" fmla="*/ 687 w 843"/>
                  <a:gd name="T9" fmla="*/ 119 h 445"/>
                  <a:gd name="T10" fmla="*/ 543 w 843"/>
                  <a:gd name="T11" fmla="*/ 212 h 445"/>
                  <a:gd name="T12" fmla="*/ 543 w 843"/>
                  <a:gd name="T13" fmla="*/ 147 h 445"/>
                  <a:gd name="T14" fmla="*/ 481 w 843"/>
                  <a:gd name="T15" fmla="*/ 58 h 445"/>
                  <a:gd name="T16" fmla="*/ 391 w 843"/>
                  <a:gd name="T17" fmla="*/ 177 h 445"/>
                  <a:gd name="T18" fmla="*/ 354 w 843"/>
                  <a:gd name="T19" fmla="*/ 26 h 445"/>
                  <a:gd name="T20" fmla="*/ 265 w 843"/>
                  <a:gd name="T21" fmla="*/ 163 h 445"/>
                  <a:gd name="T22" fmla="*/ 232 w 843"/>
                  <a:gd name="T23" fmla="*/ 0 h 445"/>
                  <a:gd name="T24" fmla="*/ 118 w 843"/>
                  <a:gd name="T25" fmla="*/ 166 h 445"/>
                  <a:gd name="T26" fmla="*/ 116 w 843"/>
                  <a:gd name="T27" fmla="*/ 179 h 445"/>
                  <a:gd name="T28" fmla="*/ 111 w 843"/>
                  <a:gd name="T29" fmla="*/ 165 h 445"/>
                  <a:gd name="T30" fmla="*/ 0 w 843"/>
                  <a:gd name="T31" fmla="*/ 69 h 445"/>
                  <a:gd name="T32" fmla="*/ 45 w 843"/>
                  <a:gd name="T33" fmla="*/ 300 h 445"/>
                  <a:gd name="T34" fmla="*/ 89 w 843"/>
                  <a:gd name="T35" fmla="*/ 316 h 445"/>
                  <a:gd name="T36" fmla="*/ 142 w 843"/>
                  <a:gd name="T37" fmla="*/ 353 h 445"/>
                  <a:gd name="T38" fmla="*/ 204 w 843"/>
                  <a:gd name="T39" fmla="*/ 184 h 445"/>
                  <a:gd name="T40" fmla="*/ 308 w 843"/>
                  <a:gd name="T41" fmla="*/ 326 h 445"/>
                  <a:gd name="T42" fmla="*/ 412 w 843"/>
                  <a:gd name="T43" fmla="*/ 208 h 445"/>
                  <a:gd name="T44" fmla="*/ 457 w 843"/>
                  <a:gd name="T45" fmla="*/ 196 h 445"/>
                  <a:gd name="T46" fmla="*/ 475 w 843"/>
                  <a:gd name="T47" fmla="*/ 271 h 445"/>
                  <a:gd name="T48" fmla="*/ 476 w 843"/>
                  <a:gd name="T49" fmla="*/ 342 h 445"/>
                  <a:gd name="T50" fmla="*/ 599 w 843"/>
                  <a:gd name="T51" fmla="*/ 229 h 445"/>
                  <a:gd name="T52" fmla="*/ 624 w 843"/>
                  <a:gd name="T53" fmla="*/ 385 h 445"/>
                  <a:gd name="T54" fmla="*/ 804 w 843"/>
                  <a:gd name="T55" fmla="*/ 327 h 445"/>
                  <a:gd name="T56" fmla="*/ 781 w 843"/>
                  <a:gd name="T57" fmla="*/ 445 h 445"/>
                  <a:gd name="T58" fmla="*/ 843 w 843"/>
                  <a:gd name="T59" fmla="*/ 416 h 445"/>
                  <a:gd name="T60" fmla="*/ 843 w 843"/>
                  <a:gd name="T61" fmla="*/ 204 h 445"/>
                  <a:gd name="T62" fmla="*/ 795 w 843"/>
                  <a:gd name="T63" fmla="*/ 217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43" h="445">
                    <a:moveTo>
                      <a:pt x="795" y="217"/>
                    </a:moveTo>
                    <a:cubicBezTo>
                      <a:pt x="763" y="225"/>
                      <a:pt x="737" y="238"/>
                      <a:pt x="712" y="259"/>
                    </a:cubicBezTo>
                    <a:cubicBezTo>
                      <a:pt x="722" y="233"/>
                      <a:pt x="729" y="206"/>
                      <a:pt x="735" y="179"/>
                    </a:cubicBezTo>
                    <a:cubicBezTo>
                      <a:pt x="738" y="164"/>
                      <a:pt x="753" y="122"/>
                      <a:pt x="739" y="109"/>
                    </a:cubicBezTo>
                    <a:cubicBezTo>
                      <a:pt x="727" y="98"/>
                      <a:pt x="699" y="114"/>
                      <a:pt x="687" y="119"/>
                    </a:cubicBezTo>
                    <a:cubicBezTo>
                      <a:pt x="632" y="143"/>
                      <a:pt x="586" y="171"/>
                      <a:pt x="543" y="212"/>
                    </a:cubicBezTo>
                    <a:cubicBezTo>
                      <a:pt x="546" y="190"/>
                      <a:pt x="547" y="169"/>
                      <a:pt x="543" y="147"/>
                    </a:cubicBezTo>
                    <a:cubicBezTo>
                      <a:pt x="539" y="121"/>
                      <a:pt x="522" y="33"/>
                      <a:pt x="481" y="58"/>
                    </a:cubicBezTo>
                    <a:cubicBezTo>
                      <a:pt x="444" y="80"/>
                      <a:pt x="410" y="139"/>
                      <a:pt x="391" y="177"/>
                    </a:cubicBezTo>
                    <a:cubicBezTo>
                      <a:pt x="399" y="120"/>
                      <a:pt x="386" y="71"/>
                      <a:pt x="354" y="26"/>
                    </a:cubicBezTo>
                    <a:cubicBezTo>
                      <a:pt x="313" y="53"/>
                      <a:pt x="282" y="119"/>
                      <a:pt x="265" y="163"/>
                    </a:cubicBezTo>
                    <a:cubicBezTo>
                      <a:pt x="266" y="113"/>
                      <a:pt x="278" y="35"/>
                      <a:pt x="232" y="0"/>
                    </a:cubicBezTo>
                    <a:cubicBezTo>
                      <a:pt x="172" y="43"/>
                      <a:pt x="132" y="95"/>
                      <a:pt x="118" y="166"/>
                    </a:cubicBezTo>
                    <a:cubicBezTo>
                      <a:pt x="117" y="170"/>
                      <a:pt x="116" y="175"/>
                      <a:pt x="116" y="179"/>
                    </a:cubicBezTo>
                    <a:cubicBezTo>
                      <a:pt x="114" y="175"/>
                      <a:pt x="113" y="170"/>
                      <a:pt x="111" y="165"/>
                    </a:cubicBezTo>
                    <a:cubicBezTo>
                      <a:pt x="93" y="115"/>
                      <a:pt x="51" y="78"/>
                      <a:pt x="0" y="69"/>
                    </a:cubicBezTo>
                    <a:cubicBezTo>
                      <a:pt x="3" y="148"/>
                      <a:pt x="19" y="226"/>
                      <a:pt x="45" y="300"/>
                    </a:cubicBezTo>
                    <a:cubicBezTo>
                      <a:pt x="60" y="303"/>
                      <a:pt x="81" y="312"/>
                      <a:pt x="89" y="316"/>
                    </a:cubicBezTo>
                    <a:cubicBezTo>
                      <a:pt x="108" y="325"/>
                      <a:pt x="123" y="345"/>
                      <a:pt x="142" y="353"/>
                    </a:cubicBezTo>
                    <a:cubicBezTo>
                      <a:pt x="164" y="295"/>
                      <a:pt x="160" y="233"/>
                      <a:pt x="204" y="184"/>
                    </a:cubicBezTo>
                    <a:cubicBezTo>
                      <a:pt x="262" y="192"/>
                      <a:pt x="292" y="281"/>
                      <a:pt x="308" y="326"/>
                    </a:cubicBezTo>
                    <a:cubicBezTo>
                      <a:pt x="340" y="284"/>
                      <a:pt x="370" y="241"/>
                      <a:pt x="412" y="208"/>
                    </a:cubicBezTo>
                    <a:cubicBezTo>
                      <a:pt x="426" y="198"/>
                      <a:pt x="442" y="182"/>
                      <a:pt x="457" y="196"/>
                    </a:cubicBezTo>
                    <a:cubicBezTo>
                      <a:pt x="473" y="211"/>
                      <a:pt x="473" y="252"/>
                      <a:pt x="475" y="271"/>
                    </a:cubicBezTo>
                    <a:cubicBezTo>
                      <a:pt x="476" y="295"/>
                      <a:pt x="476" y="318"/>
                      <a:pt x="476" y="342"/>
                    </a:cubicBezTo>
                    <a:cubicBezTo>
                      <a:pt x="509" y="301"/>
                      <a:pt x="546" y="247"/>
                      <a:pt x="599" y="229"/>
                    </a:cubicBezTo>
                    <a:cubicBezTo>
                      <a:pt x="629" y="275"/>
                      <a:pt x="625" y="334"/>
                      <a:pt x="624" y="385"/>
                    </a:cubicBezTo>
                    <a:cubicBezTo>
                      <a:pt x="670" y="340"/>
                      <a:pt x="741" y="322"/>
                      <a:pt x="804" y="327"/>
                    </a:cubicBezTo>
                    <a:cubicBezTo>
                      <a:pt x="803" y="368"/>
                      <a:pt x="799" y="407"/>
                      <a:pt x="781" y="445"/>
                    </a:cubicBezTo>
                    <a:cubicBezTo>
                      <a:pt x="800" y="431"/>
                      <a:pt x="821" y="422"/>
                      <a:pt x="843" y="416"/>
                    </a:cubicBezTo>
                    <a:cubicBezTo>
                      <a:pt x="843" y="204"/>
                      <a:pt x="843" y="204"/>
                      <a:pt x="843" y="204"/>
                    </a:cubicBezTo>
                    <a:cubicBezTo>
                      <a:pt x="825" y="208"/>
                      <a:pt x="807" y="214"/>
                      <a:pt x="795" y="217"/>
                    </a:cubicBezTo>
                    <a:close/>
                  </a:path>
                </a:pathLst>
              </a:custGeom>
              <a:solidFill>
                <a:srgbClr val="6BA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21" name="Freeform 433">
                <a:extLst>
                  <a:ext uri="{FF2B5EF4-FFF2-40B4-BE49-F238E27FC236}">
                    <a16:creationId xmlns:a16="http://schemas.microsoft.com/office/drawing/2014/main" id="{E880E8F1-7AFE-425E-B464-A1BEF02727DD}"/>
                  </a:ext>
                </a:extLst>
              </p:cNvPr>
              <p:cNvSpPr/>
              <p:nvPr/>
            </p:nvSpPr>
            <p:spPr bwMode="auto">
              <a:xfrm>
                <a:off x="7000" y="1958"/>
                <a:ext cx="679" cy="371"/>
              </a:xfrm>
              <a:custGeom>
                <a:avLst/>
                <a:gdLst>
                  <a:gd name="T0" fmla="*/ 736 w 798"/>
                  <a:gd name="T1" fmla="*/ 263 h 436"/>
                  <a:gd name="T2" fmla="*/ 759 w 798"/>
                  <a:gd name="T3" fmla="*/ 145 h 436"/>
                  <a:gd name="T4" fmla="*/ 579 w 798"/>
                  <a:gd name="T5" fmla="*/ 203 h 436"/>
                  <a:gd name="T6" fmla="*/ 554 w 798"/>
                  <a:gd name="T7" fmla="*/ 47 h 436"/>
                  <a:gd name="T8" fmla="*/ 431 w 798"/>
                  <a:gd name="T9" fmla="*/ 160 h 436"/>
                  <a:gd name="T10" fmla="*/ 430 w 798"/>
                  <a:gd name="T11" fmla="*/ 89 h 436"/>
                  <a:gd name="T12" fmla="*/ 412 w 798"/>
                  <a:gd name="T13" fmla="*/ 14 h 436"/>
                  <a:gd name="T14" fmla="*/ 367 w 798"/>
                  <a:gd name="T15" fmla="*/ 26 h 436"/>
                  <a:gd name="T16" fmla="*/ 263 w 798"/>
                  <a:gd name="T17" fmla="*/ 144 h 436"/>
                  <a:gd name="T18" fmla="*/ 159 w 798"/>
                  <a:gd name="T19" fmla="*/ 2 h 436"/>
                  <a:gd name="T20" fmla="*/ 97 w 798"/>
                  <a:gd name="T21" fmla="*/ 171 h 436"/>
                  <a:gd name="T22" fmla="*/ 44 w 798"/>
                  <a:gd name="T23" fmla="*/ 134 h 436"/>
                  <a:gd name="T24" fmla="*/ 0 w 798"/>
                  <a:gd name="T25" fmla="*/ 118 h 436"/>
                  <a:gd name="T26" fmla="*/ 117 w 798"/>
                  <a:gd name="T27" fmla="*/ 333 h 436"/>
                  <a:gd name="T28" fmla="*/ 123 w 798"/>
                  <a:gd name="T29" fmla="*/ 230 h 436"/>
                  <a:gd name="T30" fmla="*/ 220 w 798"/>
                  <a:gd name="T31" fmla="*/ 309 h 436"/>
                  <a:gd name="T32" fmla="*/ 275 w 798"/>
                  <a:gd name="T33" fmla="*/ 179 h 436"/>
                  <a:gd name="T34" fmla="*/ 358 w 798"/>
                  <a:gd name="T35" fmla="*/ 313 h 436"/>
                  <a:gd name="T36" fmla="*/ 460 w 798"/>
                  <a:gd name="T37" fmla="*/ 191 h 436"/>
                  <a:gd name="T38" fmla="*/ 496 w 798"/>
                  <a:gd name="T39" fmla="*/ 341 h 436"/>
                  <a:gd name="T40" fmla="*/ 638 w 798"/>
                  <a:gd name="T41" fmla="*/ 231 h 436"/>
                  <a:gd name="T42" fmla="*/ 652 w 798"/>
                  <a:gd name="T43" fmla="*/ 367 h 436"/>
                  <a:gd name="T44" fmla="*/ 758 w 798"/>
                  <a:gd name="T45" fmla="*/ 297 h 436"/>
                  <a:gd name="T46" fmla="*/ 727 w 798"/>
                  <a:gd name="T47" fmla="*/ 436 h 436"/>
                  <a:gd name="T48" fmla="*/ 798 w 798"/>
                  <a:gd name="T49" fmla="*/ 412 h 436"/>
                  <a:gd name="T50" fmla="*/ 798 w 798"/>
                  <a:gd name="T51" fmla="*/ 234 h 436"/>
                  <a:gd name="T52" fmla="*/ 736 w 798"/>
                  <a:gd name="T53" fmla="*/ 263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98" h="436">
                    <a:moveTo>
                      <a:pt x="736" y="263"/>
                    </a:moveTo>
                    <a:cubicBezTo>
                      <a:pt x="754" y="225"/>
                      <a:pt x="758" y="186"/>
                      <a:pt x="759" y="145"/>
                    </a:cubicBezTo>
                    <a:cubicBezTo>
                      <a:pt x="696" y="140"/>
                      <a:pt x="625" y="158"/>
                      <a:pt x="579" y="203"/>
                    </a:cubicBezTo>
                    <a:cubicBezTo>
                      <a:pt x="580" y="152"/>
                      <a:pt x="584" y="93"/>
                      <a:pt x="554" y="47"/>
                    </a:cubicBezTo>
                    <a:cubicBezTo>
                      <a:pt x="501" y="65"/>
                      <a:pt x="464" y="119"/>
                      <a:pt x="431" y="160"/>
                    </a:cubicBezTo>
                    <a:cubicBezTo>
                      <a:pt x="431" y="136"/>
                      <a:pt x="431" y="113"/>
                      <a:pt x="430" y="89"/>
                    </a:cubicBezTo>
                    <a:cubicBezTo>
                      <a:pt x="428" y="70"/>
                      <a:pt x="428" y="29"/>
                      <a:pt x="412" y="14"/>
                    </a:cubicBezTo>
                    <a:cubicBezTo>
                      <a:pt x="397" y="0"/>
                      <a:pt x="381" y="16"/>
                      <a:pt x="367" y="26"/>
                    </a:cubicBezTo>
                    <a:cubicBezTo>
                      <a:pt x="325" y="59"/>
                      <a:pt x="295" y="102"/>
                      <a:pt x="263" y="144"/>
                    </a:cubicBezTo>
                    <a:cubicBezTo>
                      <a:pt x="247" y="99"/>
                      <a:pt x="217" y="10"/>
                      <a:pt x="159" y="2"/>
                    </a:cubicBezTo>
                    <a:cubicBezTo>
                      <a:pt x="115" y="51"/>
                      <a:pt x="119" y="113"/>
                      <a:pt x="97" y="171"/>
                    </a:cubicBezTo>
                    <a:cubicBezTo>
                      <a:pt x="78" y="163"/>
                      <a:pt x="63" y="143"/>
                      <a:pt x="44" y="134"/>
                    </a:cubicBezTo>
                    <a:cubicBezTo>
                      <a:pt x="36" y="130"/>
                      <a:pt x="15" y="121"/>
                      <a:pt x="0" y="118"/>
                    </a:cubicBezTo>
                    <a:cubicBezTo>
                      <a:pt x="28" y="196"/>
                      <a:pt x="67" y="268"/>
                      <a:pt x="117" y="333"/>
                    </a:cubicBezTo>
                    <a:cubicBezTo>
                      <a:pt x="114" y="288"/>
                      <a:pt x="114" y="228"/>
                      <a:pt x="123" y="230"/>
                    </a:cubicBezTo>
                    <a:cubicBezTo>
                      <a:pt x="168" y="241"/>
                      <a:pt x="192" y="275"/>
                      <a:pt x="220" y="309"/>
                    </a:cubicBezTo>
                    <a:cubicBezTo>
                      <a:pt x="242" y="268"/>
                      <a:pt x="244" y="215"/>
                      <a:pt x="275" y="179"/>
                    </a:cubicBezTo>
                    <a:cubicBezTo>
                      <a:pt x="321" y="203"/>
                      <a:pt x="355" y="262"/>
                      <a:pt x="358" y="313"/>
                    </a:cubicBezTo>
                    <a:cubicBezTo>
                      <a:pt x="395" y="273"/>
                      <a:pt x="407" y="217"/>
                      <a:pt x="460" y="191"/>
                    </a:cubicBezTo>
                    <a:cubicBezTo>
                      <a:pt x="502" y="218"/>
                      <a:pt x="499" y="298"/>
                      <a:pt x="496" y="341"/>
                    </a:cubicBezTo>
                    <a:cubicBezTo>
                      <a:pt x="534" y="290"/>
                      <a:pt x="579" y="256"/>
                      <a:pt x="638" y="231"/>
                    </a:cubicBezTo>
                    <a:cubicBezTo>
                      <a:pt x="661" y="262"/>
                      <a:pt x="664" y="331"/>
                      <a:pt x="652" y="367"/>
                    </a:cubicBezTo>
                    <a:cubicBezTo>
                      <a:pt x="677" y="338"/>
                      <a:pt x="721" y="307"/>
                      <a:pt x="758" y="297"/>
                    </a:cubicBezTo>
                    <a:cubicBezTo>
                      <a:pt x="764" y="340"/>
                      <a:pt x="748" y="399"/>
                      <a:pt x="727" y="436"/>
                    </a:cubicBezTo>
                    <a:cubicBezTo>
                      <a:pt x="749" y="425"/>
                      <a:pt x="773" y="418"/>
                      <a:pt x="798" y="412"/>
                    </a:cubicBezTo>
                    <a:cubicBezTo>
                      <a:pt x="798" y="234"/>
                      <a:pt x="798" y="234"/>
                      <a:pt x="798" y="234"/>
                    </a:cubicBezTo>
                    <a:cubicBezTo>
                      <a:pt x="776" y="240"/>
                      <a:pt x="755" y="249"/>
                      <a:pt x="736" y="263"/>
                    </a:cubicBezTo>
                    <a:close/>
                  </a:path>
                </a:pathLst>
              </a:custGeom>
              <a:solidFill>
                <a:srgbClr val="8EC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22" name="Freeform 434">
                <a:extLst>
                  <a:ext uri="{FF2B5EF4-FFF2-40B4-BE49-F238E27FC236}">
                    <a16:creationId xmlns:a16="http://schemas.microsoft.com/office/drawing/2014/main" id="{E9DBE60F-503D-4C37-BEDF-02D906777126}"/>
                  </a:ext>
                </a:extLst>
              </p:cNvPr>
              <p:cNvSpPr/>
              <p:nvPr/>
            </p:nvSpPr>
            <p:spPr bwMode="auto">
              <a:xfrm>
                <a:off x="7097" y="2110"/>
                <a:ext cx="582" cy="362"/>
              </a:xfrm>
              <a:custGeom>
                <a:avLst/>
                <a:gdLst>
                  <a:gd name="T0" fmla="*/ 613 w 684"/>
                  <a:gd name="T1" fmla="*/ 257 h 425"/>
                  <a:gd name="T2" fmla="*/ 644 w 684"/>
                  <a:gd name="T3" fmla="*/ 118 h 425"/>
                  <a:gd name="T4" fmla="*/ 538 w 684"/>
                  <a:gd name="T5" fmla="*/ 188 h 425"/>
                  <a:gd name="T6" fmla="*/ 524 w 684"/>
                  <a:gd name="T7" fmla="*/ 52 h 425"/>
                  <a:gd name="T8" fmla="*/ 382 w 684"/>
                  <a:gd name="T9" fmla="*/ 162 h 425"/>
                  <a:gd name="T10" fmla="*/ 346 w 684"/>
                  <a:gd name="T11" fmla="*/ 12 h 425"/>
                  <a:gd name="T12" fmla="*/ 244 w 684"/>
                  <a:gd name="T13" fmla="*/ 134 h 425"/>
                  <a:gd name="T14" fmla="*/ 161 w 684"/>
                  <a:gd name="T15" fmla="*/ 0 h 425"/>
                  <a:gd name="T16" fmla="*/ 106 w 684"/>
                  <a:gd name="T17" fmla="*/ 130 h 425"/>
                  <a:gd name="T18" fmla="*/ 9 w 684"/>
                  <a:gd name="T19" fmla="*/ 51 h 425"/>
                  <a:gd name="T20" fmla="*/ 3 w 684"/>
                  <a:gd name="T21" fmla="*/ 154 h 425"/>
                  <a:gd name="T22" fmla="*/ 172 w 684"/>
                  <a:gd name="T23" fmla="*/ 314 h 425"/>
                  <a:gd name="T24" fmla="*/ 170 w 684"/>
                  <a:gd name="T25" fmla="*/ 305 h 425"/>
                  <a:gd name="T26" fmla="*/ 152 w 684"/>
                  <a:gd name="T27" fmla="*/ 239 h 425"/>
                  <a:gd name="T28" fmla="*/ 278 w 684"/>
                  <a:gd name="T29" fmla="*/ 305 h 425"/>
                  <a:gd name="T30" fmla="*/ 278 w 684"/>
                  <a:gd name="T31" fmla="*/ 305 h 425"/>
                  <a:gd name="T32" fmla="*/ 327 w 684"/>
                  <a:gd name="T33" fmla="*/ 190 h 425"/>
                  <a:gd name="T34" fmla="*/ 369 w 684"/>
                  <a:gd name="T35" fmla="*/ 310 h 425"/>
                  <a:gd name="T36" fmla="*/ 480 w 684"/>
                  <a:gd name="T37" fmla="*/ 205 h 425"/>
                  <a:gd name="T38" fmla="*/ 485 w 684"/>
                  <a:gd name="T39" fmla="*/ 365 h 425"/>
                  <a:gd name="T40" fmla="*/ 643 w 684"/>
                  <a:gd name="T41" fmla="*/ 327 h 425"/>
                  <a:gd name="T42" fmla="*/ 587 w 684"/>
                  <a:gd name="T43" fmla="*/ 403 h 425"/>
                  <a:gd name="T44" fmla="*/ 680 w 684"/>
                  <a:gd name="T45" fmla="*/ 417 h 425"/>
                  <a:gd name="T46" fmla="*/ 678 w 684"/>
                  <a:gd name="T47" fmla="*/ 425 h 425"/>
                  <a:gd name="T48" fmla="*/ 684 w 684"/>
                  <a:gd name="T49" fmla="*/ 424 h 425"/>
                  <a:gd name="T50" fmla="*/ 684 w 684"/>
                  <a:gd name="T51" fmla="*/ 233 h 425"/>
                  <a:gd name="T52" fmla="*/ 613 w 684"/>
                  <a:gd name="T53" fmla="*/ 257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84" h="425">
                    <a:moveTo>
                      <a:pt x="613" y="257"/>
                    </a:moveTo>
                    <a:cubicBezTo>
                      <a:pt x="634" y="220"/>
                      <a:pt x="650" y="161"/>
                      <a:pt x="644" y="118"/>
                    </a:cubicBezTo>
                    <a:cubicBezTo>
                      <a:pt x="607" y="128"/>
                      <a:pt x="563" y="159"/>
                      <a:pt x="538" y="188"/>
                    </a:cubicBezTo>
                    <a:cubicBezTo>
                      <a:pt x="550" y="152"/>
                      <a:pt x="547" y="83"/>
                      <a:pt x="524" y="52"/>
                    </a:cubicBezTo>
                    <a:cubicBezTo>
                      <a:pt x="465" y="77"/>
                      <a:pt x="420" y="111"/>
                      <a:pt x="382" y="162"/>
                    </a:cubicBezTo>
                    <a:cubicBezTo>
                      <a:pt x="385" y="119"/>
                      <a:pt x="388" y="39"/>
                      <a:pt x="346" y="12"/>
                    </a:cubicBezTo>
                    <a:cubicBezTo>
                      <a:pt x="293" y="38"/>
                      <a:pt x="281" y="94"/>
                      <a:pt x="244" y="134"/>
                    </a:cubicBezTo>
                    <a:cubicBezTo>
                      <a:pt x="241" y="83"/>
                      <a:pt x="207" y="24"/>
                      <a:pt x="161" y="0"/>
                    </a:cubicBezTo>
                    <a:cubicBezTo>
                      <a:pt x="130" y="36"/>
                      <a:pt x="128" y="89"/>
                      <a:pt x="106" y="130"/>
                    </a:cubicBezTo>
                    <a:cubicBezTo>
                      <a:pt x="78" y="96"/>
                      <a:pt x="54" y="62"/>
                      <a:pt x="9" y="51"/>
                    </a:cubicBezTo>
                    <a:cubicBezTo>
                      <a:pt x="0" y="49"/>
                      <a:pt x="0" y="109"/>
                      <a:pt x="3" y="154"/>
                    </a:cubicBezTo>
                    <a:cubicBezTo>
                      <a:pt x="50" y="216"/>
                      <a:pt x="107" y="270"/>
                      <a:pt x="172" y="314"/>
                    </a:cubicBezTo>
                    <a:cubicBezTo>
                      <a:pt x="171" y="310"/>
                      <a:pt x="171" y="307"/>
                      <a:pt x="170" y="305"/>
                    </a:cubicBezTo>
                    <a:cubicBezTo>
                      <a:pt x="164" y="283"/>
                      <a:pt x="159" y="261"/>
                      <a:pt x="152" y="239"/>
                    </a:cubicBezTo>
                    <a:cubicBezTo>
                      <a:pt x="194" y="257"/>
                      <a:pt x="248" y="269"/>
                      <a:pt x="278" y="305"/>
                    </a:cubicBezTo>
                    <a:cubicBezTo>
                      <a:pt x="278" y="305"/>
                      <a:pt x="278" y="305"/>
                      <a:pt x="278" y="305"/>
                    </a:cubicBezTo>
                    <a:cubicBezTo>
                      <a:pt x="294" y="266"/>
                      <a:pt x="300" y="223"/>
                      <a:pt x="327" y="190"/>
                    </a:cubicBezTo>
                    <a:cubicBezTo>
                      <a:pt x="374" y="215"/>
                      <a:pt x="370" y="265"/>
                      <a:pt x="369" y="310"/>
                    </a:cubicBezTo>
                    <a:cubicBezTo>
                      <a:pt x="385" y="267"/>
                      <a:pt x="429" y="207"/>
                      <a:pt x="480" y="205"/>
                    </a:cubicBezTo>
                    <a:cubicBezTo>
                      <a:pt x="495" y="261"/>
                      <a:pt x="500" y="308"/>
                      <a:pt x="485" y="365"/>
                    </a:cubicBezTo>
                    <a:cubicBezTo>
                      <a:pt x="518" y="326"/>
                      <a:pt x="597" y="321"/>
                      <a:pt x="643" y="327"/>
                    </a:cubicBezTo>
                    <a:cubicBezTo>
                      <a:pt x="634" y="359"/>
                      <a:pt x="609" y="380"/>
                      <a:pt x="587" y="403"/>
                    </a:cubicBezTo>
                    <a:cubicBezTo>
                      <a:pt x="608" y="395"/>
                      <a:pt x="684" y="382"/>
                      <a:pt x="680" y="417"/>
                    </a:cubicBezTo>
                    <a:cubicBezTo>
                      <a:pt x="679" y="420"/>
                      <a:pt x="679" y="422"/>
                      <a:pt x="678" y="425"/>
                    </a:cubicBezTo>
                    <a:cubicBezTo>
                      <a:pt x="680" y="424"/>
                      <a:pt x="682" y="424"/>
                      <a:pt x="684" y="424"/>
                    </a:cubicBezTo>
                    <a:cubicBezTo>
                      <a:pt x="684" y="233"/>
                      <a:pt x="684" y="233"/>
                      <a:pt x="684" y="233"/>
                    </a:cubicBezTo>
                    <a:cubicBezTo>
                      <a:pt x="659" y="239"/>
                      <a:pt x="635" y="246"/>
                      <a:pt x="613" y="257"/>
                    </a:cubicBezTo>
                    <a:close/>
                  </a:path>
                </a:pathLst>
              </a:custGeom>
              <a:solidFill>
                <a:srgbClr val="B5D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23" name="Freeform 435">
                <a:extLst>
                  <a:ext uri="{FF2B5EF4-FFF2-40B4-BE49-F238E27FC236}">
                    <a16:creationId xmlns:a16="http://schemas.microsoft.com/office/drawing/2014/main" id="{1BD64477-5FA1-4961-BA05-FE471DCAB55C}"/>
                  </a:ext>
                </a:extLst>
              </p:cNvPr>
              <p:cNvSpPr/>
              <p:nvPr/>
            </p:nvSpPr>
            <p:spPr bwMode="auto">
              <a:xfrm>
                <a:off x="7227" y="2272"/>
                <a:ext cx="452" cy="215"/>
              </a:xfrm>
              <a:custGeom>
                <a:avLst/>
                <a:gdLst>
                  <a:gd name="T0" fmla="*/ 435 w 532"/>
                  <a:gd name="T1" fmla="*/ 213 h 252"/>
                  <a:gd name="T2" fmla="*/ 491 w 532"/>
                  <a:gd name="T3" fmla="*/ 137 h 252"/>
                  <a:gd name="T4" fmla="*/ 333 w 532"/>
                  <a:gd name="T5" fmla="*/ 175 h 252"/>
                  <a:gd name="T6" fmla="*/ 328 w 532"/>
                  <a:gd name="T7" fmla="*/ 15 h 252"/>
                  <a:gd name="T8" fmla="*/ 217 w 532"/>
                  <a:gd name="T9" fmla="*/ 120 h 252"/>
                  <a:gd name="T10" fmla="*/ 175 w 532"/>
                  <a:gd name="T11" fmla="*/ 0 h 252"/>
                  <a:gd name="T12" fmla="*/ 126 w 532"/>
                  <a:gd name="T13" fmla="*/ 115 h 252"/>
                  <a:gd name="T14" fmla="*/ 126 w 532"/>
                  <a:gd name="T15" fmla="*/ 115 h 252"/>
                  <a:gd name="T16" fmla="*/ 0 w 532"/>
                  <a:gd name="T17" fmla="*/ 49 h 252"/>
                  <a:gd name="T18" fmla="*/ 18 w 532"/>
                  <a:gd name="T19" fmla="*/ 115 h 252"/>
                  <a:gd name="T20" fmla="*/ 20 w 532"/>
                  <a:gd name="T21" fmla="*/ 124 h 252"/>
                  <a:gd name="T22" fmla="*/ 191 w 532"/>
                  <a:gd name="T23" fmla="*/ 208 h 252"/>
                  <a:gd name="T24" fmla="*/ 526 w 532"/>
                  <a:gd name="T25" fmla="*/ 235 h 252"/>
                  <a:gd name="T26" fmla="*/ 528 w 532"/>
                  <a:gd name="T27" fmla="*/ 227 h 252"/>
                  <a:gd name="T28" fmla="*/ 435 w 532"/>
                  <a:gd name="T29" fmla="*/ 213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2" h="252">
                    <a:moveTo>
                      <a:pt x="435" y="213"/>
                    </a:moveTo>
                    <a:cubicBezTo>
                      <a:pt x="457" y="190"/>
                      <a:pt x="482" y="169"/>
                      <a:pt x="491" y="137"/>
                    </a:cubicBezTo>
                    <a:cubicBezTo>
                      <a:pt x="445" y="131"/>
                      <a:pt x="366" y="136"/>
                      <a:pt x="333" y="175"/>
                    </a:cubicBezTo>
                    <a:cubicBezTo>
                      <a:pt x="348" y="118"/>
                      <a:pt x="343" y="71"/>
                      <a:pt x="328" y="15"/>
                    </a:cubicBezTo>
                    <a:cubicBezTo>
                      <a:pt x="277" y="17"/>
                      <a:pt x="233" y="77"/>
                      <a:pt x="217" y="120"/>
                    </a:cubicBezTo>
                    <a:cubicBezTo>
                      <a:pt x="218" y="75"/>
                      <a:pt x="222" y="25"/>
                      <a:pt x="175" y="0"/>
                    </a:cubicBezTo>
                    <a:cubicBezTo>
                      <a:pt x="148" y="33"/>
                      <a:pt x="142" y="76"/>
                      <a:pt x="126" y="115"/>
                    </a:cubicBezTo>
                    <a:cubicBezTo>
                      <a:pt x="126" y="115"/>
                      <a:pt x="126" y="115"/>
                      <a:pt x="126" y="115"/>
                    </a:cubicBezTo>
                    <a:cubicBezTo>
                      <a:pt x="96" y="79"/>
                      <a:pt x="42" y="67"/>
                      <a:pt x="0" y="49"/>
                    </a:cubicBezTo>
                    <a:cubicBezTo>
                      <a:pt x="7" y="71"/>
                      <a:pt x="12" y="93"/>
                      <a:pt x="18" y="115"/>
                    </a:cubicBezTo>
                    <a:cubicBezTo>
                      <a:pt x="19" y="117"/>
                      <a:pt x="19" y="120"/>
                      <a:pt x="20" y="124"/>
                    </a:cubicBezTo>
                    <a:cubicBezTo>
                      <a:pt x="72" y="159"/>
                      <a:pt x="129" y="187"/>
                      <a:pt x="191" y="208"/>
                    </a:cubicBezTo>
                    <a:cubicBezTo>
                      <a:pt x="302" y="245"/>
                      <a:pt x="416" y="252"/>
                      <a:pt x="526" y="235"/>
                    </a:cubicBezTo>
                    <a:cubicBezTo>
                      <a:pt x="527" y="232"/>
                      <a:pt x="527" y="230"/>
                      <a:pt x="528" y="227"/>
                    </a:cubicBezTo>
                    <a:cubicBezTo>
                      <a:pt x="532" y="192"/>
                      <a:pt x="456" y="205"/>
                      <a:pt x="435" y="213"/>
                    </a:cubicBezTo>
                    <a:close/>
                  </a:path>
                </a:pathLst>
              </a:custGeom>
              <a:solidFill>
                <a:srgbClr val="D8F2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24" name="Freeform 436">
                <a:extLst>
                  <a:ext uri="{FF2B5EF4-FFF2-40B4-BE49-F238E27FC236}">
                    <a16:creationId xmlns:a16="http://schemas.microsoft.com/office/drawing/2014/main" id="{77232A56-D349-4EE4-937D-0E4E2FDBF503}"/>
                  </a:ext>
                </a:extLst>
              </p:cNvPr>
              <p:cNvSpPr/>
              <p:nvPr/>
            </p:nvSpPr>
            <p:spPr bwMode="auto">
              <a:xfrm>
                <a:off x="6338" y="2765"/>
                <a:ext cx="101" cy="100"/>
              </a:xfrm>
              <a:custGeom>
                <a:avLst/>
                <a:gdLst>
                  <a:gd name="T0" fmla="*/ 49 w 118"/>
                  <a:gd name="T1" fmla="*/ 5 h 117"/>
                  <a:gd name="T2" fmla="*/ 112 w 118"/>
                  <a:gd name="T3" fmla="*/ 48 h 117"/>
                  <a:gd name="T4" fmla="*/ 70 w 118"/>
                  <a:gd name="T5" fmla="*/ 111 h 117"/>
                  <a:gd name="T6" fmla="*/ 6 w 118"/>
                  <a:gd name="T7" fmla="*/ 69 h 117"/>
                  <a:gd name="T8" fmla="*/ 49 w 118"/>
                  <a:gd name="T9" fmla="*/ 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17">
                    <a:moveTo>
                      <a:pt x="49" y="5"/>
                    </a:moveTo>
                    <a:cubicBezTo>
                      <a:pt x="78" y="0"/>
                      <a:pt x="106" y="19"/>
                      <a:pt x="112" y="48"/>
                    </a:cubicBezTo>
                    <a:cubicBezTo>
                      <a:pt x="118" y="77"/>
                      <a:pt x="99" y="105"/>
                      <a:pt x="70" y="111"/>
                    </a:cubicBezTo>
                    <a:cubicBezTo>
                      <a:pt x="41" y="117"/>
                      <a:pt x="12" y="98"/>
                      <a:pt x="6" y="69"/>
                    </a:cubicBezTo>
                    <a:cubicBezTo>
                      <a:pt x="0" y="40"/>
                      <a:pt x="19" y="11"/>
                      <a:pt x="49" y="5"/>
                    </a:cubicBezTo>
                    <a:close/>
                  </a:path>
                </a:pathLst>
              </a:cu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25" name="Freeform 437">
                <a:extLst>
                  <a:ext uri="{FF2B5EF4-FFF2-40B4-BE49-F238E27FC236}">
                    <a16:creationId xmlns:a16="http://schemas.microsoft.com/office/drawing/2014/main" id="{56E2711F-21F3-4AAC-AAE0-0A2AD70670A7}"/>
                  </a:ext>
                </a:extLst>
              </p:cNvPr>
              <p:cNvSpPr/>
              <p:nvPr/>
            </p:nvSpPr>
            <p:spPr bwMode="auto">
              <a:xfrm>
                <a:off x="6364" y="2772"/>
                <a:ext cx="33" cy="16"/>
              </a:xfrm>
              <a:custGeom>
                <a:avLst/>
                <a:gdLst>
                  <a:gd name="T0" fmla="*/ 19 w 39"/>
                  <a:gd name="T1" fmla="*/ 2 h 18"/>
                  <a:gd name="T2" fmla="*/ 39 w 39"/>
                  <a:gd name="T3" fmla="*/ 5 h 18"/>
                  <a:gd name="T4" fmla="*/ 21 w 39"/>
                  <a:gd name="T5" fmla="*/ 16 h 18"/>
                  <a:gd name="T6" fmla="*/ 1 w 39"/>
                  <a:gd name="T7" fmla="*/ 13 h 18"/>
                  <a:gd name="T8" fmla="*/ 19 w 39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8">
                    <a:moveTo>
                      <a:pt x="19" y="2"/>
                    </a:moveTo>
                    <a:cubicBezTo>
                      <a:pt x="29" y="0"/>
                      <a:pt x="38" y="2"/>
                      <a:pt x="39" y="5"/>
                    </a:cubicBezTo>
                    <a:cubicBezTo>
                      <a:pt x="39" y="9"/>
                      <a:pt x="32" y="14"/>
                      <a:pt x="21" y="16"/>
                    </a:cubicBezTo>
                    <a:cubicBezTo>
                      <a:pt x="11" y="18"/>
                      <a:pt x="2" y="17"/>
                      <a:pt x="1" y="13"/>
                    </a:cubicBezTo>
                    <a:cubicBezTo>
                      <a:pt x="0" y="9"/>
                      <a:pt x="8" y="4"/>
                      <a:pt x="19" y="2"/>
                    </a:cubicBezTo>
                    <a:close/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26" name="Freeform 438">
                <a:extLst>
                  <a:ext uri="{FF2B5EF4-FFF2-40B4-BE49-F238E27FC236}">
                    <a16:creationId xmlns:a16="http://schemas.microsoft.com/office/drawing/2014/main" id="{FDA3B3F7-4294-449D-A363-BBFA31C9FCBD}"/>
                  </a:ext>
                </a:extLst>
              </p:cNvPr>
              <p:cNvSpPr/>
              <p:nvPr/>
            </p:nvSpPr>
            <p:spPr bwMode="auto">
              <a:xfrm>
                <a:off x="6372" y="2778"/>
                <a:ext cx="18" cy="8"/>
              </a:xfrm>
              <a:custGeom>
                <a:avLst/>
                <a:gdLst>
                  <a:gd name="T0" fmla="*/ 10 w 21"/>
                  <a:gd name="T1" fmla="*/ 2 h 9"/>
                  <a:gd name="T2" fmla="*/ 21 w 21"/>
                  <a:gd name="T3" fmla="*/ 3 h 9"/>
                  <a:gd name="T4" fmla="*/ 11 w 21"/>
                  <a:gd name="T5" fmla="*/ 8 h 9"/>
                  <a:gd name="T6" fmla="*/ 0 w 21"/>
                  <a:gd name="T7" fmla="*/ 7 h 9"/>
                  <a:gd name="T8" fmla="*/ 10 w 21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10" y="2"/>
                    </a:moveTo>
                    <a:cubicBezTo>
                      <a:pt x="16" y="0"/>
                      <a:pt x="21" y="1"/>
                      <a:pt x="21" y="3"/>
                    </a:cubicBezTo>
                    <a:cubicBezTo>
                      <a:pt x="21" y="4"/>
                      <a:pt x="17" y="7"/>
                      <a:pt x="11" y="8"/>
                    </a:cubicBezTo>
                    <a:cubicBezTo>
                      <a:pt x="5" y="9"/>
                      <a:pt x="0" y="9"/>
                      <a:pt x="0" y="7"/>
                    </a:cubicBezTo>
                    <a:cubicBezTo>
                      <a:pt x="0" y="5"/>
                      <a:pt x="4" y="3"/>
                      <a:pt x="10" y="2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27" name="Freeform 439">
                <a:extLst>
                  <a:ext uri="{FF2B5EF4-FFF2-40B4-BE49-F238E27FC236}">
                    <a16:creationId xmlns:a16="http://schemas.microsoft.com/office/drawing/2014/main" id="{22B6B0A1-E326-4DEB-80E2-6D0E0BBF1C95}"/>
                  </a:ext>
                </a:extLst>
              </p:cNvPr>
              <p:cNvSpPr/>
              <p:nvPr/>
            </p:nvSpPr>
            <p:spPr bwMode="auto">
              <a:xfrm>
                <a:off x="6376" y="2758"/>
                <a:ext cx="7" cy="24"/>
              </a:xfrm>
              <a:custGeom>
                <a:avLst/>
                <a:gdLst>
                  <a:gd name="T0" fmla="*/ 7 w 7"/>
                  <a:gd name="T1" fmla="*/ 24 h 24"/>
                  <a:gd name="T2" fmla="*/ 5 w 7"/>
                  <a:gd name="T3" fmla="*/ 24 h 24"/>
                  <a:gd name="T4" fmla="*/ 0 w 7"/>
                  <a:gd name="T5" fmla="*/ 1 h 24"/>
                  <a:gd name="T6" fmla="*/ 2 w 7"/>
                  <a:gd name="T7" fmla="*/ 0 h 24"/>
                  <a:gd name="T8" fmla="*/ 7 w 7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">
                    <a:moveTo>
                      <a:pt x="7" y="24"/>
                    </a:moveTo>
                    <a:lnTo>
                      <a:pt x="5" y="2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28" name="Freeform 440">
                <a:extLst>
                  <a:ext uri="{FF2B5EF4-FFF2-40B4-BE49-F238E27FC236}">
                    <a16:creationId xmlns:a16="http://schemas.microsoft.com/office/drawing/2014/main" id="{64E1C90D-78D1-4912-B294-B4AE7C71BD03}"/>
                  </a:ext>
                </a:extLst>
              </p:cNvPr>
              <p:cNvSpPr/>
              <p:nvPr/>
            </p:nvSpPr>
            <p:spPr bwMode="auto">
              <a:xfrm>
                <a:off x="6389" y="2783"/>
                <a:ext cx="36" cy="40"/>
              </a:xfrm>
              <a:custGeom>
                <a:avLst/>
                <a:gdLst>
                  <a:gd name="T0" fmla="*/ 17 w 43"/>
                  <a:gd name="T1" fmla="*/ 2 h 47"/>
                  <a:gd name="T2" fmla="*/ 41 w 43"/>
                  <a:gd name="T3" fmla="*/ 20 h 47"/>
                  <a:gd name="T4" fmla="*/ 26 w 43"/>
                  <a:gd name="T5" fmla="*/ 45 h 47"/>
                  <a:gd name="T6" fmla="*/ 3 w 43"/>
                  <a:gd name="T7" fmla="*/ 27 h 47"/>
                  <a:gd name="T8" fmla="*/ 17 w 43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7">
                    <a:moveTo>
                      <a:pt x="17" y="2"/>
                    </a:moveTo>
                    <a:cubicBezTo>
                      <a:pt x="28" y="0"/>
                      <a:pt x="39" y="8"/>
                      <a:pt x="41" y="20"/>
                    </a:cubicBezTo>
                    <a:cubicBezTo>
                      <a:pt x="43" y="31"/>
                      <a:pt x="37" y="43"/>
                      <a:pt x="26" y="45"/>
                    </a:cubicBezTo>
                    <a:cubicBezTo>
                      <a:pt x="15" y="47"/>
                      <a:pt x="5" y="39"/>
                      <a:pt x="3" y="27"/>
                    </a:cubicBezTo>
                    <a:cubicBezTo>
                      <a:pt x="0" y="16"/>
                      <a:pt x="7" y="5"/>
                      <a:pt x="1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29" name="Oval 441">
                <a:extLst>
                  <a:ext uri="{FF2B5EF4-FFF2-40B4-BE49-F238E27FC236}">
                    <a16:creationId xmlns:a16="http://schemas.microsoft.com/office/drawing/2014/main" id="{7F168B0C-F13C-40C9-9B99-D37CFBA04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" y="2415"/>
                <a:ext cx="91" cy="92"/>
              </a:xfrm>
              <a:prstGeom prst="ellipse">
                <a:avLst/>
              </a:pr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30" name="Oval 442">
                <a:extLst>
                  <a:ext uri="{FF2B5EF4-FFF2-40B4-BE49-F238E27FC236}">
                    <a16:creationId xmlns:a16="http://schemas.microsoft.com/office/drawing/2014/main" id="{106C1122-4935-46D4-9754-7E6595616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419"/>
                <a:ext cx="32" cy="12"/>
              </a:xfrm>
              <a:prstGeom prst="ellipse">
                <a:avLst/>
              </a:pr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31" name="Oval 443">
                <a:extLst>
                  <a:ext uri="{FF2B5EF4-FFF2-40B4-BE49-F238E27FC236}">
                    <a16:creationId xmlns:a16="http://schemas.microsoft.com/office/drawing/2014/main" id="{258DE4D2-8F23-4CBD-9EDC-DE3279745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425"/>
                <a:ext cx="18" cy="6"/>
              </a:xfrm>
              <a:prstGeom prst="ellipse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32" name="Rectangle 444">
                <a:extLst>
                  <a:ext uri="{FF2B5EF4-FFF2-40B4-BE49-F238E27FC236}">
                    <a16:creationId xmlns:a16="http://schemas.microsoft.com/office/drawing/2014/main" id="{2231192F-E46F-4352-B8F7-AB8ADFDAA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" y="2403"/>
                <a:ext cx="2" cy="24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33" name="Oval 445">
                <a:extLst>
                  <a:ext uri="{FF2B5EF4-FFF2-40B4-BE49-F238E27FC236}">
                    <a16:creationId xmlns:a16="http://schemas.microsoft.com/office/drawing/2014/main" id="{4C627F07-4EA9-4B18-B3C3-F5DCAC8FA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" y="2436"/>
                <a:ext cx="33" cy="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34" name="Oval 446">
                <a:extLst>
                  <a:ext uri="{FF2B5EF4-FFF2-40B4-BE49-F238E27FC236}">
                    <a16:creationId xmlns:a16="http://schemas.microsoft.com/office/drawing/2014/main" id="{1D12FD06-3470-4765-947D-AB4FD9385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564"/>
                <a:ext cx="117" cy="118"/>
              </a:xfrm>
              <a:prstGeom prst="ellipse">
                <a:avLst/>
              </a:pr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35" name="Oval 447">
                <a:extLst>
                  <a:ext uri="{FF2B5EF4-FFF2-40B4-BE49-F238E27FC236}">
                    <a16:creationId xmlns:a16="http://schemas.microsoft.com/office/drawing/2014/main" id="{0967ECC3-BF5E-4544-8349-4ABF73ED43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" y="2569"/>
                <a:ext cx="42" cy="16"/>
              </a:xfrm>
              <a:prstGeom prst="ellipse">
                <a:avLst/>
              </a:pr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36" name="Oval 448">
                <a:extLst>
                  <a:ext uri="{FF2B5EF4-FFF2-40B4-BE49-F238E27FC236}">
                    <a16:creationId xmlns:a16="http://schemas.microsoft.com/office/drawing/2014/main" id="{62E7FCEE-FA4E-4AC4-9DBD-20CA5CFBD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2576"/>
                <a:ext cx="23" cy="8"/>
              </a:xfrm>
              <a:prstGeom prst="ellipse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37" name="Rectangle 449">
                <a:extLst>
                  <a:ext uri="{FF2B5EF4-FFF2-40B4-BE49-F238E27FC236}">
                    <a16:creationId xmlns:a16="http://schemas.microsoft.com/office/drawing/2014/main" id="{7A9E7CDD-68CA-4673-A1E3-6E0A313B0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2549"/>
                <a:ext cx="2" cy="30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38" name="Oval 450">
                <a:extLst>
                  <a:ext uri="{FF2B5EF4-FFF2-40B4-BE49-F238E27FC236}">
                    <a16:creationId xmlns:a16="http://schemas.microsoft.com/office/drawing/2014/main" id="{25CF3F99-2B81-49A8-AB3D-E35B25C85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" y="2590"/>
                <a:ext cx="42" cy="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39" name="Freeform 451">
                <a:extLst>
                  <a:ext uri="{FF2B5EF4-FFF2-40B4-BE49-F238E27FC236}">
                    <a16:creationId xmlns:a16="http://schemas.microsoft.com/office/drawing/2014/main" id="{087FB4B0-D98C-4BA1-9491-1D42C47A9FBA}"/>
                  </a:ext>
                </a:extLst>
              </p:cNvPr>
              <p:cNvSpPr/>
              <p:nvPr/>
            </p:nvSpPr>
            <p:spPr bwMode="auto">
              <a:xfrm>
                <a:off x="382" y="2724"/>
                <a:ext cx="100" cy="99"/>
              </a:xfrm>
              <a:custGeom>
                <a:avLst/>
                <a:gdLst>
                  <a:gd name="T0" fmla="*/ 48 w 118"/>
                  <a:gd name="T1" fmla="*/ 5 h 117"/>
                  <a:gd name="T2" fmla="*/ 112 w 118"/>
                  <a:gd name="T3" fmla="*/ 48 h 117"/>
                  <a:gd name="T4" fmla="*/ 70 w 118"/>
                  <a:gd name="T5" fmla="*/ 111 h 117"/>
                  <a:gd name="T6" fmla="*/ 6 w 118"/>
                  <a:gd name="T7" fmla="*/ 69 h 117"/>
                  <a:gd name="T8" fmla="*/ 48 w 118"/>
                  <a:gd name="T9" fmla="*/ 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17">
                    <a:moveTo>
                      <a:pt x="48" y="5"/>
                    </a:moveTo>
                    <a:cubicBezTo>
                      <a:pt x="78" y="0"/>
                      <a:pt x="106" y="19"/>
                      <a:pt x="112" y="48"/>
                    </a:cubicBezTo>
                    <a:cubicBezTo>
                      <a:pt x="118" y="77"/>
                      <a:pt x="99" y="105"/>
                      <a:pt x="70" y="111"/>
                    </a:cubicBezTo>
                    <a:cubicBezTo>
                      <a:pt x="40" y="117"/>
                      <a:pt x="12" y="98"/>
                      <a:pt x="6" y="69"/>
                    </a:cubicBezTo>
                    <a:cubicBezTo>
                      <a:pt x="0" y="40"/>
                      <a:pt x="19" y="11"/>
                      <a:pt x="48" y="5"/>
                    </a:cubicBezTo>
                    <a:close/>
                  </a:path>
                </a:pathLst>
              </a:cu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40" name="Freeform 452">
                <a:extLst>
                  <a:ext uri="{FF2B5EF4-FFF2-40B4-BE49-F238E27FC236}">
                    <a16:creationId xmlns:a16="http://schemas.microsoft.com/office/drawing/2014/main" id="{8425EBD7-12B4-4CE9-943A-DDE5F1942AAE}"/>
                  </a:ext>
                </a:extLst>
              </p:cNvPr>
              <p:cNvSpPr/>
              <p:nvPr/>
            </p:nvSpPr>
            <p:spPr bwMode="auto">
              <a:xfrm>
                <a:off x="408" y="2730"/>
                <a:ext cx="33" cy="16"/>
              </a:xfrm>
              <a:custGeom>
                <a:avLst/>
                <a:gdLst>
                  <a:gd name="T0" fmla="*/ 18 w 39"/>
                  <a:gd name="T1" fmla="*/ 2 h 18"/>
                  <a:gd name="T2" fmla="*/ 39 w 39"/>
                  <a:gd name="T3" fmla="*/ 5 h 18"/>
                  <a:gd name="T4" fmla="*/ 21 w 39"/>
                  <a:gd name="T5" fmla="*/ 16 h 18"/>
                  <a:gd name="T6" fmla="*/ 1 w 39"/>
                  <a:gd name="T7" fmla="*/ 13 h 18"/>
                  <a:gd name="T8" fmla="*/ 18 w 39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8">
                    <a:moveTo>
                      <a:pt x="18" y="2"/>
                    </a:moveTo>
                    <a:cubicBezTo>
                      <a:pt x="29" y="0"/>
                      <a:pt x="38" y="2"/>
                      <a:pt x="39" y="5"/>
                    </a:cubicBezTo>
                    <a:cubicBezTo>
                      <a:pt x="39" y="9"/>
                      <a:pt x="31" y="14"/>
                      <a:pt x="21" y="16"/>
                    </a:cubicBezTo>
                    <a:cubicBezTo>
                      <a:pt x="11" y="18"/>
                      <a:pt x="2" y="17"/>
                      <a:pt x="1" y="13"/>
                    </a:cubicBezTo>
                    <a:cubicBezTo>
                      <a:pt x="0" y="9"/>
                      <a:pt x="8" y="4"/>
                      <a:pt x="18" y="2"/>
                    </a:cubicBezTo>
                    <a:close/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41" name="Freeform 453">
                <a:extLst>
                  <a:ext uri="{FF2B5EF4-FFF2-40B4-BE49-F238E27FC236}">
                    <a16:creationId xmlns:a16="http://schemas.microsoft.com/office/drawing/2014/main" id="{D62E6827-4A57-4445-B10E-78D6E1748BC9}"/>
                  </a:ext>
                </a:extLst>
              </p:cNvPr>
              <p:cNvSpPr/>
              <p:nvPr/>
            </p:nvSpPr>
            <p:spPr bwMode="auto">
              <a:xfrm>
                <a:off x="415" y="2736"/>
                <a:ext cx="19" cy="8"/>
              </a:xfrm>
              <a:custGeom>
                <a:avLst/>
                <a:gdLst>
                  <a:gd name="T0" fmla="*/ 11 w 22"/>
                  <a:gd name="T1" fmla="*/ 2 h 9"/>
                  <a:gd name="T2" fmla="*/ 22 w 22"/>
                  <a:gd name="T3" fmla="*/ 3 h 9"/>
                  <a:gd name="T4" fmla="*/ 12 w 22"/>
                  <a:gd name="T5" fmla="*/ 8 h 9"/>
                  <a:gd name="T6" fmla="*/ 1 w 22"/>
                  <a:gd name="T7" fmla="*/ 7 h 9"/>
                  <a:gd name="T8" fmla="*/ 11 w 2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">
                    <a:moveTo>
                      <a:pt x="11" y="2"/>
                    </a:moveTo>
                    <a:cubicBezTo>
                      <a:pt x="16" y="0"/>
                      <a:pt x="21" y="1"/>
                      <a:pt x="22" y="3"/>
                    </a:cubicBezTo>
                    <a:cubicBezTo>
                      <a:pt x="22" y="4"/>
                      <a:pt x="18" y="7"/>
                      <a:pt x="12" y="8"/>
                    </a:cubicBezTo>
                    <a:cubicBezTo>
                      <a:pt x="6" y="9"/>
                      <a:pt x="1" y="9"/>
                      <a:pt x="1" y="7"/>
                    </a:cubicBezTo>
                    <a:cubicBezTo>
                      <a:pt x="0" y="5"/>
                      <a:pt x="5" y="3"/>
                      <a:pt x="11" y="2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42" name="Freeform 454">
                <a:extLst>
                  <a:ext uri="{FF2B5EF4-FFF2-40B4-BE49-F238E27FC236}">
                    <a16:creationId xmlns:a16="http://schemas.microsoft.com/office/drawing/2014/main" id="{6A441681-01B7-4CAC-B511-B2C030267DB8}"/>
                  </a:ext>
                </a:extLst>
              </p:cNvPr>
              <p:cNvSpPr/>
              <p:nvPr/>
            </p:nvSpPr>
            <p:spPr bwMode="auto">
              <a:xfrm>
                <a:off x="419" y="2716"/>
                <a:ext cx="7" cy="24"/>
              </a:xfrm>
              <a:custGeom>
                <a:avLst/>
                <a:gdLst>
                  <a:gd name="T0" fmla="*/ 7 w 7"/>
                  <a:gd name="T1" fmla="*/ 23 h 24"/>
                  <a:gd name="T2" fmla="*/ 6 w 7"/>
                  <a:gd name="T3" fmla="*/ 24 h 24"/>
                  <a:gd name="T4" fmla="*/ 0 w 7"/>
                  <a:gd name="T5" fmla="*/ 1 h 24"/>
                  <a:gd name="T6" fmla="*/ 3 w 7"/>
                  <a:gd name="T7" fmla="*/ 0 h 24"/>
                  <a:gd name="T8" fmla="*/ 7 w 7"/>
                  <a:gd name="T9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">
                    <a:moveTo>
                      <a:pt x="7" y="23"/>
                    </a:moveTo>
                    <a:lnTo>
                      <a:pt x="6" y="2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43" name="Freeform 455">
                <a:extLst>
                  <a:ext uri="{FF2B5EF4-FFF2-40B4-BE49-F238E27FC236}">
                    <a16:creationId xmlns:a16="http://schemas.microsoft.com/office/drawing/2014/main" id="{C3961793-69B3-4AF9-8907-5EA72BB93707}"/>
                  </a:ext>
                </a:extLst>
              </p:cNvPr>
              <p:cNvSpPr/>
              <p:nvPr/>
            </p:nvSpPr>
            <p:spPr bwMode="auto">
              <a:xfrm>
                <a:off x="432" y="2742"/>
                <a:ext cx="37" cy="40"/>
              </a:xfrm>
              <a:custGeom>
                <a:avLst/>
                <a:gdLst>
                  <a:gd name="T0" fmla="*/ 17 w 43"/>
                  <a:gd name="T1" fmla="*/ 2 h 47"/>
                  <a:gd name="T2" fmla="*/ 41 w 43"/>
                  <a:gd name="T3" fmla="*/ 20 h 47"/>
                  <a:gd name="T4" fmla="*/ 26 w 43"/>
                  <a:gd name="T5" fmla="*/ 45 h 47"/>
                  <a:gd name="T6" fmla="*/ 2 w 43"/>
                  <a:gd name="T7" fmla="*/ 27 h 47"/>
                  <a:gd name="T8" fmla="*/ 17 w 43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7">
                    <a:moveTo>
                      <a:pt x="17" y="2"/>
                    </a:moveTo>
                    <a:cubicBezTo>
                      <a:pt x="28" y="0"/>
                      <a:pt x="38" y="8"/>
                      <a:pt x="41" y="20"/>
                    </a:cubicBezTo>
                    <a:cubicBezTo>
                      <a:pt x="43" y="31"/>
                      <a:pt x="36" y="43"/>
                      <a:pt x="26" y="45"/>
                    </a:cubicBezTo>
                    <a:cubicBezTo>
                      <a:pt x="15" y="47"/>
                      <a:pt x="5" y="39"/>
                      <a:pt x="2" y="27"/>
                    </a:cubicBezTo>
                    <a:cubicBezTo>
                      <a:pt x="0" y="16"/>
                      <a:pt x="7" y="5"/>
                      <a:pt x="1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44" name="Oval 456">
                <a:extLst>
                  <a:ext uri="{FF2B5EF4-FFF2-40B4-BE49-F238E27FC236}">
                    <a16:creationId xmlns:a16="http://schemas.microsoft.com/office/drawing/2014/main" id="{1285AF2F-EE53-451A-9152-D42C11978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2" y="2626"/>
                <a:ext cx="149" cy="149"/>
              </a:xfrm>
              <a:prstGeom prst="ellipse">
                <a:avLst/>
              </a:prstGeom>
              <a:solidFill>
                <a:srgbClr val="DA1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45" name="Oval 457">
                <a:extLst>
                  <a:ext uri="{FF2B5EF4-FFF2-40B4-BE49-F238E27FC236}">
                    <a16:creationId xmlns:a16="http://schemas.microsoft.com/office/drawing/2014/main" id="{B9D51E34-C185-4298-B0F9-BE68A25E7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8" y="2632"/>
                <a:ext cx="54" cy="19"/>
              </a:xfrm>
              <a:prstGeom prst="ellipse">
                <a:avLst/>
              </a:prstGeom>
              <a:solidFill>
                <a:srgbClr val="9E1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46" name="Oval 458">
                <a:extLst>
                  <a:ext uri="{FF2B5EF4-FFF2-40B4-BE49-F238E27FC236}">
                    <a16:creationId xmlns:a16="http://schemas.microsoft.com/office/drawing/2014/main" id="{D1FAE72E-FF9F-4E32-B016-85799CA2B4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" y="2641"/>
                <a:ext cx="30" cy="9"/>
              </a:xfrm>
              <a:prstGeom prst="ellipse">
                <a:avLst/>
              </a:prstGeom>
              <a:solidFill>
                <a:srgbClr val="701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47" name="Rectangle 459">
                <a:extLst>
                  <a:ext uri="{FF2B5EF4-FFF2-40B4-BE49-F238E27FC236}">
                    <a16:creationId xmlns:a16="http://schemas.microsoft.com/office/drawing/2014/main" id="{22DF9871-074A-486A-9791-262F6878D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5" y="2606"/>
                <a:ext cx="3" cy="38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48" name="Oval 460">
                <a:extLst>
                  <a:ext uri="{FF2B5EF4-FFF2-40B4-BE49-F238E27FC236}">
                    <a16:creationId xmlns:a16="http://schemas.microsoft.com/office/drawing/2014/main" id="{199B1CC2-7EB5-4DF7-93F5-E895ECCCC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2657"/>
                <a:ext cx="54" cy="61"/>
              </a:xfrm>
              <a:prstGeom prst="ellipse">
                <a:avLst/>
              </a:prstGeom>
              <a:solidFill>
                <a:srgbClr val="EE2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49" name="Freeform 461">
                <a:extLst>
                  <a:ext uri="{FF2B5EF4-FFF2-40B4-BE49-F238E27FC236}">
                    <a16:creationId xmlns:a16="http://schemas.microsoft.com/office/drawing/2014/main" id="{2001EBAE-6A78-4AED-8B40-BD44814A04A9}"/>
                  </a:ext>
                </a:extLst>
              </p:cNvPr>
              <p:cNvSpPr/>
              <p:nvPr/>
            </p:nvSpPr>
            <p:spPr bwMode="auto">
              <a:xfrm>
                <a:off x="923" y="2391"/>
                <a:ext cx="120" cy="120"/>
              </a:xfrm>
              <a:custGeom>
                <a:avLst/>
                <a:gdLst>
                  <a:gd name="T0" fmla="*/ 51 w 141"/>
                  <a:gd name="T1" fmla="*/ 11 h 141"/>
                  <a:gd name="T2" fmla="*/ 130 w 141"/>
                  <a:gd name="T3" fmla="*/ 50 h 141"/>
                  <a:gd name="T4" fmla="*/ 91 w 141"/>
                  <a:gd name="T5" fmla="*/ 130 h 141"/>
                  <a:gd name="T6" fmla="*/ 11 w 141"/>
                  <a:gd name="T7" fmla="*/ 91 h 141"/>
                  <a:gd name="T8" fmla="*/ 51 w 141"/>
                  <a:gd name="T9" fmla="*/ 1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141">
                    <a:moveTo>
                      <a:pt x="51" y="11"/>
                    </a:moveTo>
                    <a:cubicBezTo>
                      <a:pt x="83" y="0"/>
                      <a:pt x="119" y="17"/>
                      <a:pt x="130" y="50"/>
                    </a:cubicBezTo>
                    <a:cubicBezTo>
                      <a:pt x="141" y="83"/>
                      <a:pt x="124" y="119"/>
                      <a:pt x="91" y="130"/>
                    </a:cubicBezTo>
                    <a:cubicBezTo>
                      <a:pt x="58" y="141"/>
                      <a:pt x="22" y="123"/>
                      <a:pt x="11" y="91"/>
                    </a:cubicBezTo>
                    <a:cubicBezTo>
                      <a:pt x="0" y="58"/>
                      <a:pt x="18" y="22"/>
                      <a:pt x="51" y="11"/>
                    </a:cubicBezTo>
                    <a:close/>
                  </a:path>
                </a:pathLst>
              </a:custGeom>
              <a:solidFill>
                <a:srgbClr val="DA1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50" name="Freeform 462">
                <a:extLst>
                  <a:ext uri="{FF2B5EF4-FFF2-40B4-BE49-F238E27FC236}">
                    <a16:creationId xmlns:a16="http://schemas.microsoft.com/office/drawing/2014/main" id="{54C4B983-8171-4094-8443-1B3AF8474D2A}"/>
                  </a:ext>
                </a:extLst>
              </p:cNvPr>
              <p:cNvSpPr/>
              <p:nvPr/>
            </p:nvSpPr>
            <p:spPr bwMode="auto">
              <a:xfrm>
                <a:off x="950" y="2401"/>
                <a:ext cx="38" cy="20"/>
              </a:xfrm>
              <a:custGeom>
                <a:avLst/>
                <a:gdLst>
                  <a:gd name="T0" fmla="*/ 20 w 45"/>
                  <a:gd name="T1" fmla="*/ 4 h 24"/>
                  <a:gd name="T2" fmla="*/ 44 w 45"/>
                  <a:gd name="T3" fmla="*/ 5 h 24"/>
                  <a:gd name="T4" fmla="*/ 25 w 45"/>
                  <a:gd name="T5" fmla="*/ 20 h 24"/>
                  <a:gd name="T6" fmla="*/ 2 w 45"/>
                  <a:gd name="T7" fmla="*/ 19 h 24"/>
                  <a:gd name="T8" fmla="*/ 20 w 45"/>
                  <a:gd name="T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4">
                    <a:moveTo>
                      <a:pt x="20" y="4"/>
                    </a:moveTo>
                    <a:cubicBezTo>
                      <a:pt x="32" y="0"/>
                      <a:pt x="42" y="1"/>
                      <a:pt x="44" y="5"/>
                    </a:cubicBezTo>
                    <a:cubicBezTo>
                      <a:pt x="45" y="9"/>
                      <a:pt x="37" y="16"/>
                      <a:pt x="25" y="20"/>
                    </a:cubicBezTo>
                    <a:cubicBezTo>
                      <a:pt x="14" y="24"/>
                      <a:pt x="3" y="24"/>
                      <a:pt x="2" y="19"/>
                    </a:cubicBezTo>
                    <a:cubicBezTo>
                      <a:pt x="0" y="15"/>
                      <a:pt x="8" y="8"/>
                      <a:pt x="20" y="4"/>
                    </a:cubicBezTo>
                    <a:close/>
                  </a:path>
                </a:pathLst>
              </a:custGeom>
              <a:solidFill>
                <a:srgbClr val="9E1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51" name="Freeform 463">
                <a:extLst>
                  <a:ext uri="{FF2B5EF4-FFF2-40B4-BE49-F238E27FC236}">
                    <a16:creationId xmlns:a16="http://schemas.microsoft.com/office/drawing/2014/main" id="{F7AB1CA9-9BC7-40BC-80EE-577FD3363312}"/>
                  </a:ext>
                </a:extLst>
              </p:cNvPr>
              <p:cNvSpPr/>
              <p:nvPr/>
            </p:nvSpPr>
            <p:spPr bwMode="auto">
              <a:xfrm>
                <a:off x="959" y="2408"/>
                <a:ext cx="21" cy="11"/>
              </a:xfrm>
              <a:custGeom>
                <a:avLst/>
                <a:gdLst>
                  <a:gd name="T0" fmla="*/ 12 w 25"/>
                  <a:gd name="T1" fmla="*/ 3 h 12"/>
                  <a:gd name="T2" fmla="*/ 24 w 25"/>
                  <a:gd name="T3" fmla="*/ 2 h 12"/>
                  <a:gd name="T4" fmla="*/ 14 w 25"/>
                  <a:gd name="T5" fmla="*/ 10 h 12"/>
                  <a:gd name="T6" fmla="*/ 1 w 25"/>
                  <a:gd name="T7" fmla="*/ 10 h 12"/>
                  <a:gd name="T8" fmla="*/ 12 w 25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2">
                    <a:moveTo>
                      <a:pt x="12" y="3"/>
                    </a:moveTo>
                    <a:cubicBezTo>
                      <a:pt x="18" y="0"/>
                      <a:pt x="24" y="0"/>
                      <a:pt x="24" y="2"/>
                    </a:cubicBezTo>
                    <a:cubicBezTo>
                      <a:pt x="25" y="4"/>
                      <a:pt x="20" y="7"/>
                      <a:pt x="14" y="10"/>
                    </a:cubicBezTo>
                    <a:cubicBezTo>
                      <a:pt x="7" y="12"/>
                      <a:pt x="2" y="12"/>
                      <a:pt x="1" y="10"/>
                    </a:cubicBezTo>
                    <a:cubicBezTo>
                      <a:pt x="0" y="8"/>
                      <a:pt x="5" y="5"/>
                      <a:pt x="12" y="3"/>
                    </a:cubicBezTo>
                    <a:close/>
                  </a:path>
                </a:pathLst>
              </a:custGeom>
              <a:solidFill>
                <a:srgbClr val="701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52" name="Freeform 464">
                <a:extLst>
                  <a:ext uri="{FF2B5EF4-FFF2-40B4-BE49-F238E27FC236}">
                    <a16:creationId xmlns:a16="http://schemas.microsoft.com/office/drawing/2014/main" id="{B6B5A946-56A0-43D3-AEA1-FE47A3DFC555}"/>
                  </a:ext>
                </a:extLst>
              </p:cNvPr>
              <p:cNvSpPr/>
              <p:nvPr/>
            </p:nvSpPr>
            <p:spPr bwMode="auto">
              <a:xfrm>
                <a:off x="961" y="2386"/>
                <a:ext cx="11" cy="27"/>
              </a:xfrm>
              <a:custGeom>
                <a:avLst/>
                <a:gdLst>
                  <a:gd name="T0" fmla="*/ 11 w 11"/>
                  <a:gd name="T1" fmla="*/ 26 h 27"/>
                  <a:gd name="T2" fmla="*/ 8 w 11"/>
                  <a:gd name="T3" fmla="*/ 27 h 27"/>
                  <a:gd name="T4" fmla="*/ 0 w 11"/>
                  <a:gd name="T5" fmla="*/ 1 h 27"/>
                  <a:gd name="T6" fmla="*/ 1 w 11"/>
                  <a:gd name="T7" fmla="*/ 0 h 27"/>
                  <a:gd name="T8" fmla="*/ 11 w 11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7">
                    <a:moveTo>
                      <a:pt x="11" y="26"/>
                    </a:moveTo>
                    <a:lnTo>
                      <a:pt x="8" y="27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1" y="26"/>
                    </a:lnTo>
                    <a:close/>
                  </a:path>
                </a:pathLst>
              </a:cu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53" name="Freeform 465">
                <a:extLst>
                  <a:ext uri="{FF2B5EF4-FFF2-40B4-BE49-F238E27FC236}">
                    <a16:creationId xmlns:a16="http://schemas.microsoft.com/office/drawing/2014/main" id="{7F756E2B-67B3-4D38-B0FF-BDE239628C7F}"/>
                  </a:ext>
                </a:extLst>
              </p:cNvPr>
              <p:cNvSpPr/>
              <p:nvPr/>
            </p:nvSpPr>
            <p:spPr bwMode="auto">
              <a:xfrm>
                <a:off x="980" y="2410"/>
                <a:ext cx="44" cy="48"/>
              </a:xfrm>
              <a:custGeom>
                <a:avLst/>
                <a:gdLst>
                  <a:gd name="T0" fmla="*/ 18 w 52"/>
                  <a:gd name="T1" fmla="*/ 4 h 56"/>
                  <a:gd name="T2" fmla="*/ 48 w 52"/>
                  <a:gd name="T3" fmla="*/ 21 h 56"/>
                  <a:gd name="T4" fmla="*/ 34 w 52"/>
                  <a:gd name="T5" fmla="*/ 52 h 56"/>
                  <a:gd name="T6" fmla="*/ 5 w 52"/>
                  <a:gd name="T7" fmla="*/ 36 h 56"/>
                  <a:gd name="T8" fmla="*/ 18 w 52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6">
                    <a:moveTo>
                      <a:pt x="18" y="4"/>
                    </a:moveTo>
                    <a:cubicBezTo>
                      <a:pt x="30" y="0"/>
                      <a:pt x="44" y="8"/>
                      <a:pt x="48" y="21"/>
                    </a:cubicBezTo>
                    <a:cubicBezTo>
                      <a:pt x="52" y="34"/>
                      <a:pt x="46" y="48"/>
                      <a:pt x="34" y="52"/>
                    </a:cubicBezTo>
                    <a:cubicBezTo>
                      <a:pt x="23" y="56"/>
                      <a:pt x="9" y="49"/>
                      <a:pt x="5" y="36"/>
                    </a:cubicBezTo>
                    <a:cubicBezTo>
                      <a:pt x="0" y="22"/>
                      <a:pt x="6" y="8"/>
                      <a:pt x="18" y="4"/>
                    </a:cubicBezTo>
                    <a:close/>
                  </a:path>
                </a:pathLst>
              </a:custGeom>
              <a:solidFill>
                <a:srgbClr val="EE2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54" name="Freeform 466">
                <a:extLst>
                  <a:ext uri="{FF2B5EF4-FFF2-40B4-BE49-F238E27FC236}">
                    <a16:creationId xmlns:a16="http://schemas.microsoft.com/office/drawing/2014/main" id="{201D03A8-A803-4FA6-81D0-C90FD9E80A31}"/>
                  </a:ext>
                </a:extLst>
              </p:cNvPr>
              <p:cNvSpPr/>
              <p:nvPr/>
            </p:nvSpPr>
            <p:spPr bwMode="auto">
              <a:xfrm>
                <a:off x="4851" y="2504"/>
                <a:ext cx="84" cy="82"/>
              </a:xfrm>
              <a:custGeom>
                <a:avLst/>
                <a:gdLst>
                  <a:gd name="T0" fmla="*/ 35 w 98"/>
                  <a:gd name="T1" fmla="*/ 7 h 97"/>
                  <a:gd name="T2" fmla="*/ 90 w 98"/>
                  <a:gd name="T3" fmla="*/ 35 h 97"/>
                  <a:gd name="T4" fmla="*/ 63 w 98"/>
                  <a:gd name="T5" fmla="*/ 90 h 97"/>
                  <a:gd name="T6" fmla="*/ 8 w 98"/>
                  <a:gd name="T7" fmla="*/ 62 h 97"/>
                  <a:gd name="T8" fmla="*/ 35 w 98"/>
                  <a:gd name="T9" fmla="*/ 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97">
                    <a:moveTo>
                      <a:pt x="35" y="7"/>
                    </a:moveTo>
                    <a:cubicBezTo>
                      <a:pt x="58" y="0"/>
                      <a:pt x="82" y="12"/>
                      <a:pt x="90" y="35"/>
                    </a:cubicBezTo>
                    <a:cubicBezTo>
                      <a:pt x="98" y="57"/>
                      <a:pt x="86" y="82"/>
                      <a:pt x="63" y="90"/>
                    </a:cubicBezTo>
                    <a:cubicBezTo>
                      <a:pt x="40" y="97"/>
                      <a:pt x="16" y="85"/>
                      <a:pt x="8" y="62"/>
                    </a:cubicBezTo>
                    <a:cubicBezTo>
                      <a:pt x="0" y="40"/>
                      <a:pt x="12" y="15"/>
                      <a:pt x="35" y="7"/>
                    </a:cubicBezTo>
                    <a:close/>
                  </a:path>
                </a:pathLst>
              </a:custGeom>
              <a:solidFill>
                <a:srgbClr val="DA1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55" name="Freeform 467">
                <a:extLst>
                  <a:ext uri="{FF2B5EF4-FFF2-40B4-BE49-F238E27FC236}">
                    <a16:creationId xmlns:a16="http://schemas.microsoft.com/office/drawing/2014/main" id="{9EEBC6D1-209A-4470-984C-1C33ECEC5F2E}"/>
                  </a:ext>
                </a:extLst>
              </p:cNvPr>
              <p:cNvSpPr/>
              <p:nvPr/>
            </p:nvSpPr>
            <p:spPr bwMode="auto">
              <a:xfrm>
                <a:off x="4870" y="2511"/>
                <a:ext cx="26" cy="14"/>
              </a:xfrm>
              <a:custGeom>
                <a:avLst/>
                <a:gdLst>
                  <a:gd name="T0" fmla="*/ 14 w 31"/>
                  <a:gd name="T1" fmla="*/ 2 h 16"/>
                  <a:gd name="T2" fmla="*/ 30 w 31"/>
                  <a:gd name="T3" fmla="*/ 3 h 16"/>
                  <a:gd name="T4" fmla="*/ 17 w 31"/>
                  <a:gd name="T5" fmla="*/ 13 h 16"/>
                  <a:gd name="T6" fmla="*/ 1 w 31"/>
                  <a:gd name="T7" fmla="*/ 13 h 16"/>
                  <a:gd name="T8" fmla="*/ 14 w 31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14" y="2"/>
                    </a:moveTo>
                    <a:cubicBezTo>
                      <a:pt x="22" y="0"/>
                      <a:pt x="29" y="0"/>
                      <a:pt x="30" y="3"/>
                    </a:cubicBezTo>
                    <a:cubicBezTo>
                      <a:pt x="31" y="6"/>
                      <a:pt x="25" y="10"/>
                      <a:pt x="17" y="13"/>
                    </a:cubicBezTo>
                    <a:cubicBezTo>
                      <a:pt x="9" y="16"/>
                      <a:pt x="2" y="16"/>
                      <a:pt x="1" y="13"/>
                    </a:cubicBezTo>
                    <a:cubicBezTo>
                      <a:pt x="0" y="10"/>
                      <a:pt x="5" y="5"/>
                      <a:pt x="14" y="2"/>
                    </a:cubicBezTo>
                    <a:close/>
                  </a:path>
                </a:pathLst>
              </a:custGeom>
              <a:solidFill>
                <a:srgbClr val="9E1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56" name="Freeform 468">
                <a:extLst>
                  <a:ext uri="{FF2B5EF4-FFF2-40B4-BE49-F238E27FC236}">
                    <a16:creationId xmlns:a16="http://schemas.microsoft.com/office/drawing/2014/main" id="{F05BF4D4-EED8-4A10-8F36-B8AD5E9393CF}"/>
                  </a:ext>
                </a:extLst>
              </p:cNvPr>
              <p:cNvSpPr/>
              <p:nvPr/>
            </p:nvSpPr>
            <p:spPr bwMode="auto">
              <a:xfrm>
                <a:off x="4876" y="2517"/>
                <a:ext cx="15" cy="6"/>
              </a:xfrm>
              <a:custGeom>
                <a:avLst/>
                <a:gdLst>
                  <a:gd name="T0" fmla="*/ 8 w 18"/>
                  <a:gd name="T1" fmla="*/ 1 h 8"/>
                  <a:gd name="T2" fmla="*/ 17 w 18"/>
                  <a:gd name="T3" fmla="*/ 1 h 8"/>
                  <a:gd name="T4" fmla="*/ 10 w 18"/>
                  <a:gd name="T5" fmla="*/ 6 h 8"/>
                  <a:gd name="T6" fmla="*/ 1 w 18"/>
                  <a:gd name="T7" fmla="*/ 6 h 8"/>
                  <a:gd name="T8" fmla="*/ 8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8" y="1"/>
                    </a:moveTo>
                    <a:cubicBezTo>
                      <a:pt x="13" y="0"/>
                      <a:pt x="17" y="0"/>
                      <a:pt x="17" y="1"/>
                    </a:cubicBezTo>
                    <a:cubicBezTo>
                      <a:pt x="18" y="2"/>
                      <a:pt x="14" y="5"/>
                      <a:pt x="10" y="6"/>
                    </a:cubicBezTo>
                    <a:cubicBezTo>
                      <a:pt x="5" y="8"/>
                      <a:pt x="1" y="8"/>
                      <a:pt x="1" y="6"/>
                    </a:cubicBezTo>
                    <a:cubicBezTo>
                      <a:pt x="0" y="5"/>
                      <a:pt x="4" y="3"/>
                      <a:pt x="8" y="1"/>
                    </a:cubicBezTo>
                    <a:close/>
                  </a:path>
                </a:pathLst>
              </a:custGeom>
              <a:solidFill>
                <a:srgbClr val="701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57" name="Freeform 469">
                <a:extLst>
                  <a:ext uri="{FF2B5EF4-FFF2-40B4-BE49-F238E27FC236}">
                    <a16:creationId xmlns:a16="http://schemas.microsoft.com/office/drawing/2014/main" id="{0F4C6CA1-982C-4158-9A42-5B882114839E}"/>
                  </a:ext>
                </a:extLst>
              </p:cNvPr>
              <p:cNvSpPr/>
              <p:nvPr/>
            </p:nvSpPr>
            <p:spPr bwMode="auto">
              <a:xfrm>
                <a:off x="4877" y="2500"/>
                <a:ext cx="7" cy="19"/>
              </a:xfrm>
              <a:custGeom>
                <a:avLst/>
                <a:gdLst>
                  <a:gd name="T0" fmla="*/ 7 w 7"/>
                  <a:gd name="T1" fmla="*/ 18 h 19"/>
                  <a:gd name="T2" fmla="*/ 6 w 7"/>
                  <a:gd name="T3" fmla="*/ 19 h 19"/>
                  <a:gd name="T4" fmla="*/ 0 w 7"/>
                  <a:gd name="T5" fmla="*/ 1 h 19"/>
                  <a:gd name="T6" fmla="*/ 1 w 7"/>
                  <a:gd name="T7" fmla="*/ 0 h 19"/>
                  <a:gd name="T8" fmla="*/ 7 w 7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9">
                    <a:moveTo>
                      <a:pt x="7" y="18"/>
                    </a:moveTo>
                    <a:lnTo>
                      <a:pt x="6" y="19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58" name="Freeform 470">
                <a:extLst>
                  <a:ext uri="{FF2B5EF4-FFF2-40B4-BE49-F238E27FC236}">
                    <a16:creationId xmlns:a16="http://schemas.microsoft.com/office/drawing/2014/main" id="{6133D507-0C6A-4FCF-A0DC-F8391B419E7C}"/>
                  </a:ext>
                </a:extLst>
              </p:cNvPr>
              <p:cNvSpPr/>
              <p:nvPr/>
            </p:nvSpPr>
            <p:spPr bwMode="auto">
              <a:xfrm>
                <a:off x="4891" y="2517"/>
                <a:ext cx="31" cy="34"/>
              </a:xfrm>
              <a:custGeom>
                <a:avLst/>
                <a:gdLst>
                  <a:gd name="T0" fmla="*/ 12 w 36"/>
                  <a:gd name="T1" fmla="*/ 3 h 39"/>
                  <a:gd name="T2" fmla="*/ 33 w 36"/>
                  <a:gd name="T3" fmla="*/ 14 h 39"/>
                  <a:gd name="T4" fmla="*/ 23 w 36"/>
                  <a:gd name="T5" fmla="*/ 36 h 39"/>
                  <a:gd name="T6" fmla="*/ 3 w 36"/>
                  <a:gd name="T7" fmla="*/ 24 h 39"/>
                  <a:gd name="T8" fmla="*/ 12 w 36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9">
                    <a:moveTo>
                      <a:pt x="12" y="3"/>
                    </a:moveTo>
                    <a:cubicBezTo>
                      <a:pt x="20" y="0"/>
                      <a:pt x="30" y="5"/>
                      <a:pt x="33" y="14"/>
                    </a:cubicBezTo>
                    <a:cubicBezTo>
                      <a:pt x="36" y="23"/>
                      <a:pt x="32" y="33"/>
                      <a:pt x="23" y="36"/>
                    </a:cubicBezTo>
                    <a:cubicBezTo>
                      <a:pt x="15" y="39"/>
                      <a:pt x="6" y="34"/>
                      <a:pt x="3" y="24"/>
                    </a:cubicBezTo>
                    <a:cubicBezTo>
                      <a:pt x="0" y="15"/>
                      <a:pt x="4" y="6"/>
                      <a:pt x="12" y="3"/>
                    </a:cubicBezTo>
                    <a:close/>
                  </a:path>
                </a:pathLst>
              </a:custGeom>
              <a:solidFill>
                <a:srgbClr val="EE2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59" name="Freeform 471">
                <a:extLst>
                  <a:ext uri="{FF2B5EF4-FFF2-40B4-BE49-F238E27FC236}">
                    <a16:creationId xmlns:a16="http://schemas.microsoft.com/office/drawing/2014/main" id="{42AAA996-26AB-4045-ADD5-68CB22492DD6}"/>
                  </a:ext>
                </a:extLst>
              </p:cNvPr>
              <p:cNvSpPr/>
              <p:nvPr/>
            </p:nvSpPr>
            <p:spPr bwMode="auto">
              <a:xfrm>
                <a:off x="6530" y="2650"/>
                <a:ext cx="108" cy="108"/>
              </a:xfrm>
              <a:custGeom>
                <a:avLst/>
                <a:gdLst>
                  <a:gd name="T0" fmla="*/ 63 w 127"/>
                  <a:gd name="T1" fmla="*/ 0 h 126"/>
                  <a:gd name="T2" fmla="*/ 126 w 127"/>
                  <a:gd name="T3" fmla="*/ 62 h 126"/>
                  <a:gd name="T4" fmla="*/ 64 w 127"/>
                  <a:gd name="T5" fmla="*/ 126 h 126"/>
                  <a:gd name="T6" fmla="*/ 1 w 127"/>
                  <a:gd name="T7" fmla="*/ 64 h 126"/>
                  <a:gd name="T8" fmla="*/ 63 w 127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6">
                    <a:moveTo>
                      <a:pt x="63" y="0"/>
                    </a:moveTo>
                    <a:cubicBezTo>
                      <a:pt x="97" y="0"/>
                      <a:pt x="126" y="27"/>
                      <a:pt x="126" y="62"/>
                    </a:cubicBezTo>
                    <a:cubicBezTo>
                      <a:pt x="127" y="97"/>
                      <a:pt x="99" y="125"/>
                      <a:pt x="64" y="126"/>
                    </a:cubicBezTo>
                    <a:cubicBezTo>
                      <a:pt x="29" y="126"/>
                      <a:pt x="1" y="98"/>
                      <a:pt x="1" y="64"/>
                    </a:cubicBezTo>
                    <a:cubicBezTo>
                      <a:pt x="0" y="29"/>
                      <a:pt x="28" y="0"/>
                      <a:pt x="63" y="0"/>
                    </a:cubicBezTo>
                    <a:close/>
                  </a:path>
                </a:pathLst>
              </a:custGeom>
              <a:solidFill>
                <a:srgbClr val="DA1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60" name="Freeform 472">
                <a:extLst>
                  <a:ext uri="{FF2B5EF4-FFF2-40B4-BE49-F238E27FC236}">
                    <a16:creationId xmlns:a16="http://schemas.microsoft.com/office/drawing/2014/main" id="{E2043E7A-E73F-473D-80A7-3B2B2E30230A}"/>
                  </a:ext>
                </a:extLst>
              </p:cNvPr>
              <p:cNvSpPr/>
              <p:nvPr/>
            </p:nvSpPr>
            <p:spPr bwMode="auto">
              <a:xfrm>
                <a:off x="6563" y="2655"/>
                <a:ext cx="38" cy="14"/>
              </a:xfrm>
              <a:custGeom>
                <a:avLst/>
                <a:gdLst>
                  <a:gd name="T0" fmla="*/ 23 w 45"/>
                  <a:gd name="T1" fmla="*/ 0 h 17"/>
                  <a:gd name="T2" fmla="*/ 45 w 45"/>
                  <a:gd name="T3" fmla="*/ 8 h 17"/>
                  <a:gd name="T4" fmla="*/ 23 w 45"/>
                  <a:gd name="T5" fmla="*/ 17 h 17"/>
                  <a:gd name="T6" fmla="*/ 0 w 45"/>
                  <a:gd name="T7" fmla="*/ 9 h 17"/>
                  <a:gd name="T8" fmla="*/ 23 w 4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7">
                    <a:moveTo>
                      <a:pt x="23" y="0"/>
                    </a:moveTo>
                    <a:cubicBezTo>
                      <a:pt x="35" y="0"/>
                      <a:pt x="45" y="4"/>
                      <a:pt x="45" y="8"/>
                    </a:cubicBezTo>
                    <a:cubicBezTo>
                      <a:pt x="45" y="13"/>
                      <a:pt x="35" y="17"/>
                      <a:pt x="23" y="17"/>
                    </a:cubicBezTo>
                    <a:cubicBezTo>
                      <a:pt x="10" y="17"/>
                      <a:pt x="0" y="13"/>
                      <a:pt x="0" y="9"/>
                    </a:cubicBezTo>
                    <a:cubicBezTo>
                      <a:pt x="0" y="4"/>
                      <a:pt x="10" y="1"/>
                      <a:pt x="23" y="0"/>
                    </a:cubicBezTo>
                    <a:close/>
                  </a:path>
                </a:pathLst>
              </a:custGeom>
              <a:solidFill>
                <a:srgbClr val="9E1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61" name="Freeform 473">
                <a:extLst>
                  <a:ext uri="{FF2B5EF4-FFF2-40B4-BE49-F238E27FC236}">
                    <a16:creationId xmlns:a16="http://schemas.microsoft.com/office/drawing/2014/main" id="{E6ED3D78-9A09-4731-BB1D-34142082C919}"/>
                  </a:ext>
                </a:extLst>
              </p:cNvPr>
              <p:cNvSpPr/>
              <p:nvPr/>
            </p:nvSpPr>
            <p:spPr bwMode="auto">
              <a:xfrm>
                <a:off x="6571" y="2661"/>
                <a:ext cx="22" cy="7"/>
              </a:xfrm>
              <a:custGeom>
                <a:avLst/>
                <a:gdLst>
                  <a:gd name="T0" fmla="*/ 13 w 25"/>
                  <a:gd name="T1" fmla="*/ 0 h 8"/>
                  <a:gd name="T2" fmla="*/ 25 w 25"/>
                  <a:gd name="T3" fmla="*/ 4 h 8"/>
                  <a:gd name="T4" fmla="*/ 13 w 25"/>
                  <a:gd name="T5" fmla="*/ 7 h 8"/>
                  <a:gd name="T6" fmla="*/ 0 w 25"/>
                  <a:gd name="T7" fmla="*/ 4 h 8"/>
                  <a:gd name="T8" fmla="*/ 13 w 2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8">
                    <a:moveTo>
                      <a:pt x="13" y="0"/>
                    </a:moveTo>
                    <a:cubicBezTo>
                      <a:pt x="19" y="0"/>
                      <a:pt x="25" y="1"/>
                      <a:pt x="25" y="4"/>
                    </a:cubicBezTo>
                    <a:cubicBezTo>
                      <a:pt x="25" y="6"/>
                      <a:pt x="20" y="7"/>
                      <a:pt x="13" y="7"/>
                    </a:cubicBezTo>
                    <a:cubicBezTo>
                      <a:pt x="6" y="8"/>
                      <a:pt x="0" y="6"/>
                      <a:pt x="0" y="4"/>
                    </a:cubicBezTo>
                    <a:cubicBezTo>
                      <a:pt x="0" y="2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701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62" name="Freeform 474">
                <a:extLst>
                  <a:ext uri="{FF2B5EF4-FFF2-40B4-BE49-F238E27FC236}">
                    <a16:creationId xmlns:a16="http://schemas.microsoft.com/office/drawing/2014/main" id="{902E945F-A9AF-4C18-BCB0-12EA498934B5}"/>
                  </a:ext>
                </a:extLst>
              </p:cNvPr>
              <p:cNvSpPr/>
              <p:nvPr/>
            </p:nvSpPr>
            <p:spPr bwMode="auto">
              <a:xfrm>
                <a:off x="6582" y="2636"/>
                <a:ext cx="2" cy="28"/>
              </a:xfrm>
              <a:custGeom>
                <a:avLst/>
                <a:gdLst>
                  <a:gd name="T0" fmla="*/ 2 w 2"/>
                  <a:gd name="T1" fmla="*/ 28 h 28"/>
                  <a:gd name="T2" fmla="*/ 0 w 2"/>
                  <a:gd name="T3" fmla="*/ 28 h 28"/>
                  <a:gd name="T4" fmla="*/ 0 w 2"/>
                  <a:gd name="T5" fmla="*/ 1 h 28"/>
                  <a:gd name="T6" fmla="*/ 2 w 2"/>
                  <a:gd name="T7" fmla="*/ 0 h 28"/>
                  <a:gd name="T8" fmla="*/ 2 w 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8">
                    <a:moveTo>
                      <a:pt x="2" y="28"/>
                    </a:moveTo>
                    <a:lnTo>
                      <a:pt x="0" y="28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63" name="Freeform 475">
                <a:extLst>
                  <a:ext uri="{FF2B5EF4-FFF2-40B4-BE49-F238E27FC236}">
                    <a16:creationId xmlns:a16="http://schemas.microsoft.com/office/drawing/2014/main" id="{114C1414-1923-4FD6-838E-7500E5036388}"/>
                  </a:ext>
                </a:extLst>
              </p:cNvPr>
              <p:cNvSpPr/>
              <p:nvPr/>
            </p:nvSpPr>
            <p:spPr bwMode="auto">
              <a:xfrm>
                <a:off x="6588" y="2673"/>
                <a:ext cx="39" cy="43"/>
              </a:xfrm>
              <a:custGeom>
                <a:avLst/>
                <a:gdLst>
                  <a:gd name="T0" fmla="*/ 23 w 46"/>
                  <a:gd name="T1" fmla="*/ 0 h 51"/>
                  <a:gd name="T2" fmla="*/ 46 w 46"/>
                  <a:gd name="T3" fmla="*/ 25 h 51"/>
                  <a:gd name="T4" fmla="*/ 23 w 46"/>
                  <a:gd name="T5" fmla="*/ 51 h 51"/>
                  <a:gd name="T6" fmla="*/ 0 w 46"/>
                  <a:gd name="T7" fmla="*/ 26 h 51"/>
                  <a:gd name="T8" fmla="*/ 23 w 46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1">
                    <a:moveTo>
                      <a:pt x="23" y="0"/>
                    </a:moveTo>
                    <a:cubicBezTo>
                      <a:pt x="35" y="0"/>
                      <a:pt x="46" y="11"/>
                      <a:pt x="46" y="25"/>
                    </a:cubicBezTo>
                    <a:cubicBezTo>
                      <a:pt x="46" y="39"/>
                      <a:pt x="36" y="51"/>
                      <a:pt x="23" y="51"/>
                    </a:cubicBezTo>
                    <a:cubicBezTo>
                      <a:pt x="11" y="51"/>
                      <a:pt x="0" y="40"/>
                      <a:pt x="0" y="26"/>
                    </a:cubicBezTo>
                    <a:cubicBezTo>
                      <a:pt x="0" y="12"/>
                      <a:pt x="10" y="1"/>
                      <a:pt x="23" y="0"/>
                    </a:cubicBezTo>
                    <a:close/>
                  </a:path>
                </a:pathLst>
              </a:custGeom>
              <a:solidFill>
                <a:srgbClr val="EE2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64" name="Freeform 476">
                <a:extLst>
                  <a:ext uri="{FF2B5EF4-FFF2-40B4-BE49-F238E27FC236}">
                    <a16:creationId xmlns:a16="http://schemas.microsoft.com/office/drawing/2014/main" id="{3ED8602E-5DE9-4F9E-97CC-254BC550C353}"/>
                  </a:ext>
                </a:extLst>
              </p:cNvPr>
              <p:cNvSpPr/>
              <p:nvPr/>
            </p:nvSpPr>
            <p:spPr bwMode="auto">
              <a:xfrm>
                <a:off x="1171" y="2989"/>
                <a:ext cx="3981" cy="486"/>
              </a:xfrm>
              <a:custGeom>
                <a:avLst/>
                <a:gdLst>
                  <a:gd name="T0" fmla="*/ 4680 w 4680"/>
                  <a:gd name="T1" fmla="*/ 570 h 570"/>
                  <a:gd name="T2" fmla="*/ 3749 w 4680"/>
                  <a:gd name="T3" fmla="*/ 416 h 570"/>
                  <a:gd name="T4" fmla="*/ 1938 w 4680"/>
                  <a:gd name="T5" fmla="*/ 84 h 570"/>
                  <a:gd name="T6" fmla="*/ 0 w 4680"/>
                  <a:gd name="T7" fmla="*/ 570 h 570"/>
                  <a:gd name="T8" fmla="*/ 4680 w 4680"/>
                  <a:gd name="T9" fmla="*/ 570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0" h="570">
                    <a:moveTo>
                      <a:pt x="4680" y="570"/>
                    </a:moveTo>
                    <a:cubicBezTo>
                      <a:pt x="4552" y="558"/>
                      <a:pt x="4139" y="516"/>
                      <a:pt x="3749" y="416"/>
                    </a:cubicBezTo>
                    <a:cubicBezTo>
                      <a:pt x="3578" y="372"/>
                      <a:pt x="2672" y="148"/>
                      <a:pt x="1938" y="84"/>
                    </a:cubicBezTo>
                    <a:cubicBezTo>
                      <a:pt x="970" y="0"/>
                      <a:pt x="0" y="570"/>
                      <a:pt x="0" y="570"/>
                    </a:cubicBezTo>
                    <a:cubicBezTo>
                      <a:pt x="0" y="570"/>
                      <a:pt x="4524" y="570"/>
                      <a:pt x="4680" y="570"/>
                    </a:cubicBezTo>
                    <a:close/>
                  </a:path>
                </a:pathLst>
              </a:custGeom>
              <a:solidFill>
                <a:srgbClr val="D8F2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65" name="Freeform 477">
                <a:extLst>
                  <a:ext uri="{FF2B5EF4-FFF2-40B4-BE49-F238E27FC236}">
                    <a16:creationId xmlns:a16="http://schemas.microsoft.com/office/drawing/2014/main" id="{8B405048-D49C-4C2C-9A22-3DA14BADCD6D}"/>
                  </a:ext>
                </a:extLst>
              </p:cNvPr>
              <p:cNvSpPr/>
              <p:nvPr/>
            </p:nvSpPr>
            <p:spPr bwMode="auto">
              <a:xfrm>
                <a:off x="1400" y="3102"/>
                <a:ext cx="3484" cy="373"/>
              </a:xfrm>
              <a:custGeom>
                <a:avLst/>
                <a:gdLst>
                  <a:gd name="T0" fmla="*/ 4095 w 4095"/>
                  <a:gd name="T1" fmla="*/ 438 h 438"/>
                  <a:gd name="T2" fmla="*/ 3484 w 4095"/>
                  <a:gd name="T3" fmla="*/ 329 h 438"/>
                  <a:gd name="T4" fmla="*/ 2900 w 4095"/>
                  <a:gd name="T5" fmla="*/ 212 h 438"/>
                  <a:gd name="T6" fmla="*/ 1285 w 4095"/>
                  <a:gd name="T7" fmla="*/ 32 h 438"/>
                  <a:gd name="T8" fmla="*/ 0 w 4095"/>
                  <a:gd name="T9" fmla="*/ 438 h 438"/>
                  <a:gd name="T10" fmla="*/ 4095 w 4095"/>
                  <a:gd name="T11" fmla="*/ 43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95" h="438">
                    <a:moveTo>
                      <a:pt x="4095" y="438"/>
                    </a:moveTo>
                    <a:cubicBezTo>
                      <a:pt x="4095" y="438"/>
                      <a:pt x="3742" y="396"/>
                      <a:pt x="3484" y="329"/>
                    </a:cubicBezTo>
                    <a:cubicBezTo>
                      <a:pt x="3325" y="287"/>
                      <a:pt x="3065" y="235"/>
                      <a:pt x="2900" y="212"/>
                    </a:cubicBezTo>
                    <a:cubicBezTo>
                      <a:pt x="2500" y="156"/>
                      <a:pt x="1859" y="0"/>
                      <a:pt x="1285" y="32"/>
                    </a:cubicBezTo>
                    <a:cubicBezTo>
                      <a:pt x="646" y="68"/>
                      <a:pt x="0" y="438"/>
                      <a:pt x="0" y="438"/>
                    </a:cubicBezTo>
                    <a:lnTo>
                      <a:pt x="4095" y="438"/>
                    </a:lnTo>
                    <a:close/>
                  </a:path>
                </a:pathLst>
              </a:custGeom>
              <a:solidFill>
                <a:srgbClr val="8EC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66" name="Freeform 478">
                <a:extLst>
                  <a:ext uri="{FF2B5EF4-FFF2-40B4-BE49-F238E27FC236}">
                    <a16:creationId xmlns:a16="http://schemas.microsoft.com/office/drawing/2014/main" id="{ADFA6B05-8EA0-47D3-B4F9-122D0C625B77}"/>
                  </a:ext>
                </a:extLst>
              </p:cNvPr>
              <p:cNvSpPr/>
              <p:nvPr/>
            </p:nvSpPr>
            <p:spPr bwMode="auto">
              <a:xfrm>
                <a:off x="2417" y="3127"/>
                <a:ext cx="75" cy="41"/>
              </a:xfrm>
              <a:custGeom>
                <a:avLst/>
                <a:gdLst>
                  <a:gd name="T0" fmla="*/ 79 w 88"/>
                  <a:gd name="T1" fmla="*/ 45 h 48"/>
                  <a:gd name="T2" fmla="*/ 0 w 88"/>
                  <a:gd name="T3" fmla="*/ 30 h 48"/>
                  <a:gd name="T4" fmla="*/ 79 w 88"/>
                  <a:gd name="T5" fmla="*/ 4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8" h="48">
                    <a:moveTo>
                      <a:pt x="79" y="45"/>
                    </a:moveTo>
                    <a:cubicBezTo>
                      <a:pt x="60" y="48"/>
                      <a:pt x="7" y="35"/>
                      <a:pt x="0" y="30"/>
                    </a:cubicBezTo>
                    <a:cubicBezTo>
                      <a:pt x="42" y="0"/>
                      <a:pt x="88" y="13"/>
                      <a:pt x="79" y="45"/>
                    </a:cubicBezTo>
                    <a:close/>
                  </a:path>
                </a:pathLst>
              </a:custGeom>
              <a:solidFill>
                <a:srgbClr val="2BB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67" name="Freeform 479">
                <a:extLst>
                  <a:ext uri="{FF2B5EF4-FFF2-40B4-BE49-F238E27FC236}">
                    <a16:creationId xmlns:a16="http://schemas.microsoft.com/office/drawing/2014/main" id="{7C3C4726-D483-4750-A0A3-6778D44DA323}"/>
                  </a:ext>
                </a:extLst>
              </p:cNvPr>
              <p:cNvSpPr/>
              <p:nvPr/>
            </p:nvSpPr>
            <p:spPr bwMode="auto">
              <a:xfrm>
                <a:off x="2417" y="3152"/>
                <a:ext cx="67" cy="44"/>
              </a:xfrm>
              <a:custGeom>
                <a:avLst/>
                <a:gdLst>
                  <a:gd name="T0" fmla="*/ 79 w 79"/>
                  <a:gd name="T1" fmla="*/ 16 h 52"/>
                  <a:gd name="T2" fmla="*/ 0 w 79"/>
                  <a:gd name="T3" fmla="*/ 1 h 52"/>
                  <a:gd name="T4" fmla="*/ 79 w 79"/>
                  <a:gd name="T5" fmla="*/ 1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52">
                    <a:moveTo>
                      <a:pt x="79" y="16"/>
                    </a:moveTo>
                    <a:cubicBezTo>
                      <a:pt x="59" y="52"/>
                      <a:pt x="11" y="19"/>
                      <a:pt x="0" y="1"/>
                    </a:cubicBezTo>
                    <a:cubicBezTo>
                      <a:pt x="21" y="0"/>
                      <a:pt x="70" y="8"/>
                      <a:pt x="79" y="16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68" name="Freeform 480">
                <a:extLst>
                  <a:ext uri="{FF2B5EF4-FFF2-40B4-BE49-F238E27FC236}">
                    <a16:creationId xmlns:a16="http://schemas.microsoft.com/office/drawing/2014/main" id="{AD7827B3-F5B2-44B7-934C-0A6668BE1ED7}"/>
                  </a:ext>
                </a:extLst>
              </p:cNvPr>
              <p:cNvSpPr/>
              <p:nvPr/>
            </p:nvSpPr>
            <p:spPr bwMode="auto">
              <a:xfrm>
                <a:off x="2484" y="3127"/>
                <a:ext cx="75" cy="40"/>
              </a:xfrm>
              <a:custGeom>
                <a:avLst/>
                <a:gdLst>
                  <a:gd name="T0" fmla="*/ 88 w 88"/>
                  <a:gd name="T1" fmla="*/ 29 h 48"/>
                  <a:gd name="T2" fmla="*/ 10 w 88"/>
                  <a:gd name="T3" fmla="*/ 44 h 48"/>
                  <a:gd name="T4" fmla="*/ 88 w 88"/>
                  <a:gd name="T5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8" h="48">
                    <a:moveTo>
                      <a:pt x="88" y="29"/>
                    </a:moveTo>
                    <a:cubicBezTo>
                      <a:pt x="81" y="34"/>
                      <a:pt x="28" y="48"/>
                      <a:pt x="10" y="44"/>
                    </a:cubicBezTo>
                    <a:cubicBezTo>
                      <a:pt x="0" y="12"/>
                      <a:pt x="46" y="0"/>
                      <a:pt x="88" y="29"/>
                    </a:cubicBezTo>
                    <a:close/>
                  </a:path>
                </a:pathLst>
              </a:custGeom>
              <a:solidFill>
                <a:srgbClr val="2BB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69" name="Freeform 481">
                <a:extLst>
                  <a:ext uri="{FF2B5EF4-FFF2-40B4-BE49-F238E27FC236}">
                    <a16:creationId xmlns:a16="http://schemas.microsoft.com/office/drawing/2014/main" id="{FAFA94AE-CD09-41D9-AD3C-A64FB217FB07}"/>
                  </a:ext>
                </a:extLst>
              </p:cNvPr>
              <p:cNvSpPr/>
              <p:nvPr/>
            </p:nvSpPr>
            <p:spPr bwMode="auto">
              <a:xfrm>
                <a:off x="2493" y="3150"/>
                <a:ext cx="66" cy="46"/>
              </a:xfrm>
              <a:custGeom>
                <a:avLst/>
                <a:gdLst>
                  <a:gd name="T0" fmla="*/ 78 w 78"/>
                  <a:gd name="T1" fmla="*/ 1 h 53"/>
                  <a:gd name="T2" fmla="*/ 0 w 78"/>
                  <a:gd name="T3" fmla="*/ 16 h 53"/>
                  <a:gd name="T4" fmla="*/ 78 w 78"/>
                  <a:gd name="T5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53">
                    <a:moveTo>
                      <a:pt x="78" y="1"/>
                    </a:moveTo>
                    <a:cubicBezTo>
                      <a:pt x="68" y="20"/>
                      <a:pt x="20" y="53"/>
                      <a:pt x="0" y="16"/>
                    </a:cubicBezTo>
                    <a:cubicBezTo>
                      <a:pt x="9" y="8"/>
                      <a:pt x="58" y="0"/>
                      <a:pt x="78" y="1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70" name="Freeform 482">
                <a:extLst>
                  <a:ext uri="{FF2B5EF4-FFF2-40B4-BE49-F238E27FC236}">
                    <a16:creationId xmlns:a16="http://schemas.microsoft.com/office/drawing/2014/main" id="{3952C3AF-D24C-4821-A87D-07FBF70162E0}"/>
                  </a:ext>
                </a:extLst>
              </p:cNvPr>
              <p:cNvSpPr/>
              <p:nvPr/>
            </p:nvSpPr>
            <p:spPr bwMode="auto">
              <a:xfrm>
                <a:off x="2405" y="2837"/>
                <a:ext cx="124" cy="108"/>
              </a:xfrm>
              <a:custGeom>
                <a:avLst/>
                <a:gdLst>
                  <a:gd name="T0" fmla="*/ 48 w 146"/>
                  <a:gd name="T1" fmla="*/ 51 h 127"/>
                  <a:gd name="T2" fmla="*/ 78 w 146"/>
                  <a:gd name="T3" fmla="*/ 3 h 127"/>
                  <a:gd name="T4" fmla="*/ 119 w 146"/>
                  <a:gd name="T5" fmla="*/ 50 h 127"/>
                  <a:gd name="T6" fmla="*/ 146 w 146"/>
                  <a:gd name="T7" fmla="*/ 78 h 127"/>
                  <a:gd name="T8" fmla="*/ 88 w 146"/>
                  <a:gd name="T9" fmla="*/ 125 h 127"/>
                  <a:gd name="T10" fmla="*/ 9 w 146"/>
                  <a:gd name="T11" fmla="*/ 71 h 127"/>
                  <a:gd name="T12" fmla="*/ 48 w 146"/>
                  <a:gd name="T13" fmla="*/ 51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127">
                    <a:moveTo>
                      <a:pt x="48" y="51"/>
                    </a:moveTo>
                    <a:cubicBezTo>
                      <a:pt x="48" y="51"/>
                      <a:pt x="39" y="6"/>
                      <a:pt x="78" y="3"/>
                    </a:cubicBezTo>
                    <a:cubicBezTo>
                      <a:pt x="119" y="0"/>
                      <a:pt x="119" y="50"/>
                      <a:pt x="119" y="50"/>
                    </a:cubicBezTo>
                    <a:cubicBezTo>
                      <a:pt x="119" y="50"/>
                      <a:pt x="146" y="53"/>
                      <a:pt x="146" y="78"/>
                    </a:cubicBezTo>
                    <a:cubicBezTo>
                      <a:pt x="146" y="111"/>
                      <a:pt x="118" y="123"/>
                      <a:pt x="88" y="125"/>
                    </a:cubicBezTo>
                    <a:cubicBezTo>
                      <a:pt x="51" y="127"/>
                      <a:pt x="0" y="104"/>
                      <a:pt x="9" y="71"/>
                    </a:cubicBezTo>
                    <a:cubicBezTo>
                      <a:pt x="16" y="42"/>
                      <a:pt x="48" y="51"/>
                      <a:pt x="48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71" name="Freeform 483">
                <a:extLst>
                  <a:ext uri="{FF2B5EF4-FFF2-40B4-BE49-F238E27FC236}">
                    <a16:creationId xmlns:a16="http://schemas.microsoft.com/office/drawing/2014/main" id="{B49C79F5-0BF6-4797-933D-2F687EA5B954}"/>
                  </a:ext>
                </a:extLst>
              </p:cNvPr>
              <p:cNvSpPr/>
              <p:nvPr/>
            </p:nvSpPr>
            <p:spPr bwMode="auto">
              <a:xfrm>
                <a:off x="2449" y="2926"/>
                <a:ext cx="43" cy="18"/>
              </a:xfrm>
              <a:custGeom>
                <a:avLst/>
                <a:gdLst>
                  <a:gd name="T0" fmla="*/ 19 w 51"/>
                  <a:gd name="T1" fmla="*/ 1 h 22"/>
                  <a:gd name="T2" fmla="*/ 49 w 51"/>
                  <a:gd name="T3" fmla="*/ 12 h 22"/>
                  <a:gd name="T4" fmla="*/ 51 w 51"/>
                  <a:gd name="T5" fmla="*/ 19 h 22"/>
                  <a:gd name="T6" fmla="*/ 37 w 51"/>
                  <a:gd name="T7" fmla="*/ 21 h 22"/>
                  <a:gd name="T8" fmla="*/ 0 w 51"/>
                  <a:gd name="T9" fmla="*/ 16 h 22"/>
                  <a:gd name="T10" fmla="*/ 2 w 51"/>
                  <a:gd name="T11" fmla="*/ 12 h 22"/>
                  <a:gd name="T12" fmla="*/ 19 w 51"/>
                  <a:gd name="T1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22">
                    <a:moveTo>
                      <a:pt x="19" y="1"/>
                    </a:moveTo>
                    <a:cubicBezTo>
                      <a:pt x="29" y="0"/>
                      <a:pt x="42" y="1"/>
                      <a:pt x="49" y="12"/>
                    </a:cubicBezTo>
                    <a:cubicBezTo>
                      <a:pt x="50" y="14"/>
                      <a:pt x="51" y="17"/>
                      <a:pt x="51" y="19"/>
                    </a:cubicBezTo>
                    <a:cubicBezTo>
                      <a:pt x="47" y="20"/>
                      <a:pt x="42" y="21"/>
                      <a:pt x="37" y="21"/>
                    </a:cubicBezTo>
                    <a:cubicBezTo>
                      <a:pt x="25" y="22"/>
                      <a:pt x="12" y="20"/>
                      <a:pt x="0" y="16"/>
                    </a:cubicBezTo>
                    <a:cubicBezTo>
                      <a:pt x="1" y="15"/>
                      <a:pt x="1" y="13"/>
                      <a:pt x="2" y="12"/>
                    </a:cubicBezTo>
                    <a:cubicBezTo>
                      <a:pt x="6" y="6"/>
                      <a:pt x="13" y="1"/>
                      <a:pt x="19" y="1"/>
                    </a:cubicBezTo>
                    <a:close/>
                  </a:path>
                </a:pathLst>
              </a:custGeom>
              <a:solidFill>
                <a:srgbClr val="00AE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72" name="Freeform 484">
                <a:extLst>
                  <a:ext uri="{FF2B5EF4-FFF2-40B4-BE49-F238E27FC236}">
                    <a16:creationId xmlns:a16="http://schemas.microsoft.com/office/drawing/2014/main" id="{89B2F7D9-BDF5-4995-82E9-47E86D6BAF30}"/>
                  </a:ext>
                </a:extLst>
              </p:cNvPr>
              <p:cNvSpPr/>
              <p:nvPr/>
            </p:nvSpPr>
            <p:spPr bwMode="auto">
              <a:xfrm>
                <a:off x="2416" y="2859"/>
                <a:ext cx="112" cy="62"/>
              </a:xfrm>
              <a:custGeom>
                <a:avLst/>
                <a:gdLst>
                  <a:gd name="T0" fmla="*/ 34 w 131"/>
                  <a:gd name="T1" fmla="*/ 43 h 73"/>
                  <a:gd name="T2" fmla="*/ 44 w 131"/>
                  <a:gd name="T3" fmla="*/ 49 h 73"/>
                  <a:gd name="T4" fmla="*/ 59 w 131"/>
                  <a:gd name="T5" fmla="*/ 5 h 73"/>
                  <a:gd name="T6" fmla="*/ 84 w 131"/>
                  <a:gd name="T7" fmla="*/ 4 h 73"/>
                  <a:gd name="T8" fmla="*/ 98 w 131"/>
                  <a:gd name="T9" fmla="*/ 28 h 73"/>
                  <a:gd name="T10" fmla="*/ 95 w 131"/>
                  <a:gd name="T11" fmla="*/ 51 h 73"/>
                  <a:gd name="T12" fmla="*/ 125 w 131"/>
                  <a:gd name="T13" fmla="*/ 56 h 73"/>
                  <a:gd name="T14" fmla="*/ 131 w 131"/>
                  <a:gd name="T15" fmla="*/ 66 h 73"/>
                  <a:gd name="T16" fmla="*/ 129 w 131"/>
                  <a:gd name="T17" fmla="*/ 71 h 73"/>
                  <a:gd name="T18" fmla="*/ 123 w 131"/>
                  <a:gd name="T19" fmla="*/ 58 h 73"/>
                  <a:gd name="T20" fmla="*/ 92 w 131"/>
                  <a:gd name="T21" fmla="*/ 56 h 73"/>
                  <a:gd name="T22" fmla="*/ 90 w 131"/>
                  <a:gd name="T23" fmla="*/ 56 h 73"/>
                  <a:gd name="T24" fmla="*/ 90 w 131"/>
                  <a:gd name="T25" fmla="*/ 54 h 73"/>
                  <a:gd name="T26" fmla="*/ 95 w 131"/>
                  <a:gd name="T27" fmla="*/ 28 h 73"/>
                  <a:gd name="T28" fmla="*/ 83 w 131"/>
                  <a:gd name="T29" fmla="*/ 7 h 73"/>
                  <a:gd name="T30" fmla="*/ 61 w 131"/>
                  <a:gd name="T31" fmla="*/ 7 h 73"/>
                  <a:gd name="T32" fmla="*/ 48 w 131"/>
                  <a:gd name="T33" fmla="*/ 52 h 73"/>
                  <a:gd name="T34" fmla="*/ 48 w 131"/>
                  <a:gd name="T35" fmla="*/ 53 h 73"/>
                  <a:gd name="T36" fmla="*/ 46 w 131"/>
                  <a:gd name="T37" fmla="*/ 54 h 73"/>
                  <a:gd name="T38" fmla="*/ 45 w 131"/>
                  <a:gd name="T39" fmla="*/ 54 h 73"/>
                  <a:gd name="T40" fmla="*/ 33 w 131"/>
                  <a:gd name="T41" fmla="*/ 46 h 73"/>
                  <a:gd name="T42" fmla="*/ 7 w 131"/>
                  <a:gd name="T43" fmla="*/ 58 h 73"/>
                  <a:gd name="T44" fmla="*/ 3 w 131"/>
                  <a:gd name="T45" fmla="*/ 73 h 73"/>
                  <a:gd name="T46" fmla="*/ 0 w 131"/>
                  <a:gd name="T47" fmla="*/ 69 h 73"/>
                  <a:gd name="T48" fmla="*/ 4 w 131"/>
                  <a:gd name="T49" fmla="*/ 57 h 73"/>
                  <a:gd name="T50" fmla="*/ 34 w 131"/>
                  <a:gd name="T51" fmla="*/ 4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1" h="73">
                    <a:moveTo>
                      <a:pt x="34" y="43"/>
                    </a:moveTo>
                    <a:cubicBezTo>
                      <a:pt x="37" y="44"/>
                      <a:pt x="41" y="46"/>
                      <a:pt x="44" y="49"/>
                    </a:cubicBezTo>
                    <a:cubicBezTo>
                      <a:pt x="42" y="37"/>
                      <a:pt x="42" y="14"/>
                      <a:pt x="59" y="5"/>
                    </a:cubicBezTo>
                    <a:cubicBezTo>
                      <a:pt x="68" y="0"/>
                      <a:pt x="77" y="0"/>
                      <a:pt x="84" y="4"/>
                    </a:cubicBezTo>
                    <a:cubicBezTo>
                      <a:pt x="92" y="9"/>
                      <a:pt x="97" y="18"/>
                      <a:pt x="98" y="28"/>
                    </a:cubicBezTo>
                    <a:cubicBezTo>
                      <a:pt x="98" y="35"/>
                      <a:pt x="98" y="44"/>
                      <a:pt x="95" y="51"/>
                    </a:cubicBezTo>
                    <a:cubicBezTo>
                      <a:pt x="106" y="46"/>
                      <a:pt x="117" y="48"/>
                      <a:pt x="125" y="56"/>
                    </a:cubicBezTo>
                    <a:cubicBezTo>
                      <a:pt x="128" y="59"/>
                      <a:pt x="130" y="63"/>
                      <a:pt x="131" y="66"/>
                    </a:cubicBezTo>
                    <a:cubicBezTo>
                      <a:pt x="131" y="68"/>
                      <a:pt x="130" y="69"/>
                      <a:pt x="129" y="71"/>
                    </a:cubicBezTo>
                    <a:cubicBezTo>
                      <a:pt x="128" y="66"/>
                      <a:pt x="126" y="62"/>
                      <a:pt x="123" y="58"/>
                    </a:cubicBezTo>
                    <a:cubicBezTo>
                      <a:pt x="119" y="54"/>
                      <a:pt x="108" y="46"/>
                      <a:pt x="92" y="56"/>
                    </a:cubicBezTo>
                    <a:cubicBezTo>
                      <a:pt x="92" y="57"/>
                      <a:pt x="91" y="57"/>
                      <a:pt x="90" y="56"/>
                    </a:cubicBezTo>
                    <a:cubicBezTo>
                      <a:pt x="90" y="56"/>
                      <a:pt x="90" y="55"/>
                      <a:pt x="90" y="54"/>
                    </a:cubicBezTo>
                    <a:cubicBezTo>
                      <a:pt x="95" y="46"/>
                      <a:pt x="95" y="36"/>
                      <a:pt x="95" y="28"/>
                    </a:cubicBezTo>
                    <a:cubicBezTo>
                      <a:pt x="94" y="19"/>
                      <a:pt x="90" y="11"/>
                      <a:pt x="83" y="7"/>
                    </a:cubicBezTo>
                    <a:cubicBezTo>
                      <a:pt x="76" y="3"/>
                      <a:pt x="68" y="3"/>
                      <a:pt x="61" y="7"/>
                    </a:cubicBezTo>
                    <a:cubicBezTo>
                      <a:pt x="42" y="17"/>
                      <a:pt x="46" y="44"/>
                      <a:pt x="48" y="52"/>
                    </a:cubicBezTo>
                    <a:cubicBezTo>
                      <a:pt x="48" y="52"/>
                      <a:pt x="48" y="53"/>
                      <a:pt x="48" y="53"/>
                    </a:cubicBezTo>
                    <a:cubicBezTo>
                      <a:pt x="48" y="54"/>
                      <a:pt x="47" y="54"/>
                      <a:pt x="46" y="54"/>
                    </a:cubicBezTo>
                    <a:cubicBezTo>
                      <a:pt x="46" y="55"/>
                      <a:pt x="45" y="54"/>
                      <a:pt x="45" y="54"/>
                    </a:cubicBezTo>
                    <a:cubicBezTo>
                      <a:pt x="41" y="50"/>
                      <a:pt x="37" y="48"/>
                      <a:pt x="33" y="46"/>
                    </a:cubicBezTo>
                    <a:cubicBezTo>
                      <a:pt x="22" y="43"/>
                      <a:pt x="11" y="50"/>
                      <a:pt x="7" y="58"/>
                    </a:cubicBezTo>
                    <a:cubicBezTo>
                      <a:pt x="4" y="63"/>
                      <a:pt x="3" y="68"/>
                      <a:pt x="3" y="73"/>
                    </a:cubicBezTo>
                    <a:cubicBezTo>
                      <a:pt x="2" y="72"/>
                      <a:pt x="1" y="70"/>
                      <a:pt x="0" y="69"/>
                    </a:cubicBezTo>
                    <a:cubicBezTo>
                      <a:pt x="0" y="65"/>
                      <a:pt x="2" y="60"/>
                      <a:pt x="4" y="57"/>
                    </a:cubicBezTo>
                    <a:cubicBezTo>
                      <a:pt x="9" y="48"/>
                      <a:pt x="21" y="40"/>
                      <a:pt x="34" y="43"/>
                    </a:cubicBezTo>
                    <a:close/>
                  </a:path>
                </a:pathLst>
              </a:custGeom>
              <a:solidFill>
                <a:srgbClr val="00C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73" name="Freeform 485">
                <a:extLst>
                  <a:ext uri="{FF2B5EF4-FFF2-40B4-BE49-F238E27FC236}">
                    <a16:creationId xmlns:a16="http://schemas.microsoft.com/office/drawing/2014/main" id="{055779D9-D0E6-4A2C-8572-AF366002FC5C}"/>
                  </a:ext>
                </a:extLst>
              </p:cNvPr>
              <p:cNvSpPr/>
              <p:nvPr/>
            </p:nvSpPr>
            <p:spPr bwMode="auto">
              <a:xfrm>
                <a:off x="2438" y="2910"/>
                <a:ext cx="65" cy="30"/>
              </a:xfrm>
              <a:custGeom>
                <a:avLst/>
                <a:gdLst>
                  <a:gd name="T0" fmla="*/ 29 w 77"/>
                  <a:gd name="T1" fmla="*/ 3 h 35"/>
                  <a:gd name="T2" fmla="*/ 73 w 77"/>
                  <a:gd name="T3" fmla="*/ 19 h 35"/>
                  <a:gd name="T4" fmla="*/ 77 w 77"/>
                  <a:gd name="T5" fmla="*/ 34 h 35"/>
                  <a:gd name="T6" fmla="*/ 74 w 77"/>
                  <a:gd name="T7" fmla="*/ 35 h 35"/>
                  <a:gd name="T8" fmla="*/ 70 w 77"/>
                  <a:gd name="T9" fmla="*/ 21 h 35"/>
                  <a:gd name="T10" fmla="*/ 30 w 77"/>
                  <a:gd name="T11" fmla="*/ 6 h 35"/>
                  <a:gd name="T12" fmla="*/ 6 w 77"/>
                  <a:gd name="T13" fmla="*/ 21 h 35"/>
                  <a:gd name="T14" fmla="*/ 3 w 77"/>
                  <a:gd name="T15" fmla="*/ 30 h 35"/>
                  <a:gd name="T16" fmla="*/ 0 w 77"/>
                  <a:gd name="T17" fmla="*/ 29 h 35"/>
                  <a:gd name="T18" fmla="*/ 4 w 77"/>
                  <a:gd name="T19" fmla="*/ 19 h 35"/>
                  <a:gd name="T20" fmla="*/ 29 w 77"/>
                  <a:gd name="T21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35">
                    <a:moveTo>
                      <a:pt x="29" y="3"/>
                    </a:moveTo>
                    <a:cubicBezTo>
                      <a:pt x="50" y="0"/>
                      <a:pt x="65" y="6"/>
                      <a:pt x="73" y="19"/>
                    </a:cubicBezTo>
                    <a:cubicBezTo>
                      <a:pt x="75" y="24"/>
                      <a:pt x="77" y="29"/>
                      <a:pt x="77" y="34"/>
                    </a:cubicBezTo>
                    <a:cubicBezTo>
                      <a:pt x="76" y="34"/>
                      <a:pt x="75" y="34"/>
                      <a:pt x="74" y="35"/>
                    </a:cubicBezTo>
                    <a:cubicBezTo>
                      <a:pt x="74" y="30"/>
                      <a:pt x="72" y="25"/>
                      <a:pt x="70" y="21"/>
                    </a:cubicBezTo>
                    <a:cubicBezTo>
                      <a:pt x="61" y="6"/>
                      <a:pt x="43" y="4"/>
                      <a:pt x="30" y="6"/>
                    </a:cubicBezTo>
                    <a:cubicBezTo>
                      <a:pt x="21" y="7"/>
                      <a:pt x="11" y="13"/>
                      <a:pt x="6" y="21"/>
                    </a:cubicBezTo>
                    <a:cubicBezTo>
                      <a:pt x="5" y="23"/>
                      <a:pt x="4" y="27"/>
                      <a:pt x="3" y="30"/>
                    </a:cubicBezTo>
                    <a:cubicBezTo>
                      <a:pt x="2" y="30"/>
                      <a:pt x="1" y="30"/>
                      <a:pt x="0" y="29"/>
                    </a:cubicBezTo>
                    <a:cubicBezTo>
                      <a:pt x="1" y="26"/>
                      <a:pt x="2" y="23"/>
                      <a:pt x="4" y="19"/>
                    </a:cubicBezTo>
                    <a:cubicBezTo>
                      <a:pt x="9" y="11"/>
                      <a:pt x="20" y="4"/>
                      <a:pt x="29" y="3"/>
                    </a:cubicBezTo>
                    <a:close/>
                  </a:path>
                </a:pathLst>
              </a:custGeom>
              <a:solidFill>
                <a:srgbClr val="00C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74" name="Freeform 486">
                <a:extLst>
                  <a:ext uri="{FF2B5EF4-FFF2-40B4-BE49-F238E27FC236}">
                    <a16:creationId xmlns:a16="http://schemas.microsoft.com/office/drawing/2014/main" id="{309F6AA0-9869-4596-AE17-DEBC01BEC31C}"/>
                  </a:ext>
                </a:extLst>
              </p:cNvPr>
              <p:cNvSpPr/>
              <p:nvPr/>
            </p:nvSpPr>
            <p:spPr bwMode="auto">
              <a:xfrm>
                <a:off x="2447" y="2923"/>
                <a:ext cx="48" cy="19"/>
              </a:xfrm>
              <a:custGeom>
                <a:avLst/>
                <a:gdLst>
                  <a:gd name="T0" fmla="*/ 21 w 56"/>
                  <a:gd name="T1" fmla="*/ 1 h 22"/>
                  <a:gd name="T2" fmla="*/ 53 w 56"/>
                  <a:gd name="T3" fmla="*/ 14 h 22"/>
                  <a:gd name="T4" fmla="*/ 56 w 56"/>
                  <a:gd name="T5" fmla="*/ 22 h 22"/>
                  <a:gd name="T6" fmla="*/ 53 w 56"/>
                  <a:gd name="T7" fmla="*/ 22 h 22"/>
                  <a:gd name="T8" fmla="*/ 51 w 56"/>
                  <a:gd name="T9" fmla="*/ 15 h 22"/>
                  <a:gd name="T10" fmla="*/ 21 w 56"/>
                  <a:gd name="T11" fmla="*/ 4 h 22"/>
                  <a:gd name="T12" fmla="*/ 4 w 56"/>
                  <a:gd name="T13" fmla="*/ 15 h 22"/>
                  <a:gd name="T14" fmla="*/ 2 w 56"/>
                  <a:gd name="T15" fmla="*/ 19 h 22"/>
                  <a:gd name="T16" fmla="*/ 0 w 56"/>
                  <a:gd name="T17" fmla="*/ 18 h 22"/>
                  <a:gd name="T18" fmla="*/ 2 w 56"/>
                  <a:gd name="T19" fmla="*/ 14 h 22"/>
                  <a:gd name="T20" fmla="*/ 21 w 56"/>
                  <a:gd name="T21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22">
                    <a:moveTo>
                      <a:pt x="21" y="1"/>
                    </a:moveTo>
                    <a:cubicBezTo>
                      <a:pt x="36" y="0"/>
                      <a:pt x="47" y="4"/>
                      <a:pt x="53" y="14"/>
                    </a:cubicBezTo>
                    <a:cubicBezTo>
                      <a:pt x="54" y="16"/>
                      <a:pt x="55" y="19"/>
                      <a:pt x="56" y="22"/>
                    </a:cubicBezTo>
                    <a:cubicBezTo>
                      <a:pt x="55" y="22"/>
                      <a:pt x="54" y="22"/>
                      <a:pt x="53" y="22"/>
                    </a:cubicBezTo>
                    <a:cubicBezTo>
                      <a:pt x="53" y="20"/>
                      <a:pt x="52" y="17"/>
                      <a:pt x="51" y="15"/>
                    </a:cubicBezTo>
                    <a:cubicBezTo>
                      <a:pt x="44" y="4"/>
                      <a:pt x="31" y="3"/>
                      <a:pt x="21" y="4"/>
                    </a:cubicBezTo>
                    <a:cubicBezTo>
                      <a:pt x="15" y="4"/>
                      <a:pt x="8" y="9"/>
                      <a:pt x="4" y="15"/>
                    </a:cubicBezTo>
                    <a:cubicBezTo>
                      <a:pt x="3" y="16"/>
                      <a:pt x="3" y="18"/>
                      <a:pt x="2" y="19"/>
                    </a:cubicBezTo>
                    <a:cubicBezTo>
                      <a:pt x="1" y="19"/>
                      <a:pt x="1" y="19"/>
                      <a:pt x="0" y="18"/>
                    </a:cubicBezTo>
                    <a:cubicBezTo>
                      <a:pt x="0" y="17"/>
                      <a:pt x="1" y="15"/>
                      <a:pt x="2" y="14"/>
                    </a:cubicBezTo>
                    <a:cubicBezTo>
                      <a:pt x="6" y="7"/>
                      <a:pt x="14" y="2"/>
                      <a:pt x="21" y="1"/>
                    </a:cubicBezTo>
                    <a:close/>
                  </a:path>
                </a:pathLst>
              </a:custGeom>
              <a:solidFill>
                <a:srgbClr val="00C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75" name="Freeform 487">
                <a:extLst>
                  <a:ext uri="{FF2B5EF4-FFF2-40B4-BE49-F238E27FC236}">
                    <a16:creationId xmlns:a16="http://schemas.microsoft.com/office/drawing/2014/main" id="{25B55BC8-A1DC-452C-92A1-A36BEE2C9FB9}"/>
                  </a:ext>
                </a:extLst>
              </p:cNvPr>
              <p:cNvSpPr/>
              <p:nvPr/>
            </p:nvSpPr>
            <p:spPr bwMode="auto">
              <a:xfrm>
                <a:off x="2440" y="2963"/>
                <a:ext cx="55" cy="204"/>
              </a:xfrm>
              <a:custGeom>
                <a:avLst/>
                <a:gdLst>
                  <a:gd name="T0" fmla="*/ 55 w 65"/>
                  <a:gd name="T1" fmla="*/ 239 h 239"/>
                  <a:gd name="T2" fmla="*/ 65 w 65"/>
                  <a:gd name="T3" fmla="*/ 234 h 239"/>
                  <a:gd name="T4" fmla="*/ 35 w 65"/>
                  <a:gd name="T5" fmla="*/ 2 h 239"/>
                  <a:gd name="T6" fmla="*/ 23 w 65"/>
                  <a:gd name="T7" fmla="*/ 0 h 239"/>
                  <a:gd name="T8" fmla="*/ 55 w 65"/>
                  <a:gd name="T9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39">
                    <a:moveTo>
                      <a:pt x="55" y="239"/>
                    </a:moveTo>
                    <a:cubicBezTo>
                      <a:pt x="65" y="234"/>
                      <a:pt x="65" y="234"/>
                      <a:pt x="65" y="234"/>
                    </a:cubicBezTo>
                    <a:cubicBezTo>
                      <a:pt x="12" y="121"/>
                      <a:pt x="35" y="4"/>
                      <a:pt x="35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5"/>
                      <a:pt x="0" y="122"/>
                      <a:pt x="55" y="239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76" name="Freeform 488">
                <a:extLst>
                  <a:ext uri="{FF2B5EF4-FFF2-40B4-BE49-F238E27FC236}">
                    <a16:creationId xmlns:a16="http://schemas.microsoft.com/office/drawing/2014/main" id="{F09AD07E-C6D5-4786-98DC-2323CEC4CE60}"/>
                  </a:ext>
                </a:extLst>
              </p:cNvPr>
              <p:cNvSpPr/>
              <p:nvPr/>
            </p:nvSpPr>
            <p:spPr bwMode="auto">
              <a:xfrm>
                <a:off x="2449" y="2944"/>
                <a:ext cx="31" cy="45"/>
              </a:xfrm>
              <a:custGeom>
                <a:avLst/>
                <a:gdLst>
                  <a:gd name="T0" fmla="*/ 22 w 36"/>
                  <a:gd name="T1" fmla="*/ 1 h 53"/>
                  <a:gd name="T2" fmla="*/ 33 w 36"/>
                  <a:gd name="T3" fmla="*/ 29 h 53"/>
                  <a:gd name="T4" fmla="*/ 14 w 36"/>
                  <a:gd name="T5" fmla="*/ 52 h 53"/>
                  <a:gd name="T6" fmla="*/ 3 w 36"/>
                  <a:gd name="T7" fmla="*/ 24 h 53"/>
                  <a:gd name="T8" fmla="*/ 22 w 36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3">
                    <a:moveTo>
                      <a:pt x="22" y="1"/>
                    </a:moveTo>
                    <a:cubicBezTo>
                      <a:pt x="31" y="3"/>
                      <a:pt x="36" y="15"/>
                      <a:pt x="33" y="29"/>
                    </a:cubicBezTo>
                    <a:cubicBezTo>
                      <a:pt x="31" y="43"/>
                      <a:pt x="22" y="53"/>
                      <a:pt x="14" y="52"/>
                    </a:cubicBezTo>
                    <a:cubicBezTo>
                      <a:pt x="5" y="50"/>
                      <a:pt x="0" y="38"/>
                      <a:pt x="3" y="24"/>
                    </a:cubicBezTo>
                    <a:cubicBezTo>
                      <a:pt x="5" y="10"/>
                      <a:pt x="14" y="0"/>
                      <a:pt x="22" y="1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77" name="Freeform 489">
                <a:extLst>
                  <a:ext uri="{FF2B5EF4-FFF2-40B4-BE49-F238E27FC236}">
                    <a16:creationId xmlns:a16="http://schemas.microsoft.com/office/drawing/2014/main" id="{AEA99D57-4608-4E6C-922E-B37037B947FB}"/>
                  </a:ext>
                </a:extLst>
              </p:cNvPr>
              <p:cNvSpPr/>
              <p:nvPr/>
            </p:nvSpPr>
            <p:spPr bwMode="auto">
              <a:xfrm>
                <a:off x="1636" y="2955"/>
                <a:ext cx="182" cy="204"/>
              </a:xfrm>
              <a:custGeom>
                <a:avLst/>
                <a:gdLst>
                  <a:gd name="T0" fmla="*/ 37 w 214"/>
                  <a:gd name="T1" fmla="*/ 135 h 240"/>
                  <a:gd name="T2" fmla="*/ 30 w 214"/>
                  <a:gd name="T3" fmla="*/ 95 h 240"/>
                  <a:gd name="T4" fmla="*/ 152 w 214"/>
                  <a:gd name="T5" fmla="*/ 78 h 240"/>
                  <a:gd name="T6" fmla="*/ 181 w 214"/>
                  <a:gd name="T7" fmla="*/ 65 h 240"/>
                  <a:gd name="T8" fmla="*/ 170 w 214"/>
                  <a:gd name="T9" fmla="*/ 179 h 240"/>
                  <a:gd name="T10" fmla="*/ 146 w 214"/>
                  <a:gd name="T11" fmla="*/ 240 h 240"/>
                  <a:gd name="T12" fmla="*/ 109 w 214"/>
                  <a:gd name="T13" fmla="*/ 224 h 240"/>
                  <a:gd name="T14" fmla="*/ 4 w 214"/>
                  <a:gd name="T15" fmla="*/ 167 h 240"/>
                  <a:gd name="T16" fmla="*/ 37 w 214"/>
                  <a:gd name="T17" fmla="*/ 135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4" h="240">
                    <a:moveTo>
                      <a:pt x="37" y="135"/>
                    </a:moveTo>
                    <a:cubicBezTo>
                      <a:pt x="32" y="122"/>
                      <a:pt x="30" y="109"/>
                      <a:pt x="30" y="95"/>
                    </a:cubicBezTo>
                    <a:cubicBezTo>
                      <a:pt x="34" y="25"/>
                      <a:pt x="138" y="0"/>
                      <a:pt x="152" y="78"/>
                    </a:cubicBezTo>
                    <a:cubicBezTo>
                      <a:pt x="158" y="70"/>
                      <a:pt x="170" y="61"/>
                      <a:pt x="181" y="65"/>
                    </a:cubicBezTo>
                    <a:cubicBezTo>
                      <a:pt x="214" y="76"/>
                      <a:pt x="192" y="134"/>
                      <a:pt x="170" y="179"/>
                    </a:cubicBezTo>
                    <a:cubicBezTo>
                      <a:pt x="156" y="208"/>
                      <a:pt x="148" y="229"/>
                      <a:pt x="146" y="240"/>
                    </a:cubicBezTo>
                    <a:cubicBezTo>
                      <a:pt x="146" y="240"/>
                      <a:pt x="122" y="227"/>
                      <a:pt x="109" y="224"/>
                    </a:cubicBezTo>
                    <a:cubicBezTo>
                      <a:pt x="76" y="215"/>
                      <a:pt x="14" y="204"/>
                      <a:pt x="4" y="167"/>
                    </a:cubicBezTo>
                    <a:cubicBezTo>
                      <a:pt x="0" y="150"/>
                      <a:pt x="13" y="131"/>
                      <a:pt x="37" y="135"/>
                    </a:cubicBezTo>
                    <a:close/>
                  </a:path>
                </a:pathLst>
              </a:custGeom>
              <a:solidFill>
                <a:srgbClr val="FFB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78" name="Freeform 490">
                <a:extLst>
                  <a:ext uri="{FF2B5EF4-FFF2-40B4-BE49-F238E27FC236}">
                    <a16:creationId xmlns:a16="http://schemas.microsoft.com/office/drawing/2014/main" id="{C0E8F066-F7D4-4439-BD01-FC29085B8FA5}"/>
                  </a:ext>
                </a:extLst>
              </p:cNvPr>
              <p:cNvSpPr/>
              <p:nvPr/>
            </p:nvSpPr>
            <p:spPr bwMode="auto">
              <a:xfrm>
                <a:off x="1694" y="3046"/>
                <a:ext cx="72" cy="130"/>
              </a:xfrm>
              <a:custGeom>
                <a:avLst/>
                <a:gdLst>
                  <a:gd name="T0" fmla="*/ 65 w 85"/>
                  <a:gd name="T1" fmla="*/ 13 h 153"/>
                  <a:gd name="T2" fmla="*/ 84 w 85"/>
                  <a:gd name="T3" fmla="*/ 83 h 153"/>
                  <a:gd name="T4" fmla="*/ 80 w 85"/>
                  <a:gd name="T5" fmla="*/ 152 h 153"/>
                  <a:gd name="T6" fmla="*/ 80 w 85"/>
                  <a:gd name="T7" fmla="*/ 153 h 153"/>
                  <a:gd name="T8" fmla="*/ 76 w 85"/>
                  <a:gd name="T9" fmla="*/ 147 h 153"/>
                  <a:gd name="T10" fmla="*/ 32 w 85"/>
                  <a:gd name="T11" fmla="*/ 88 h 153"/>
                  <a:gd name="T12" fmla="*/ 13 w 85"/>
                  <a:gd name="T13" fmla="*/ 20 h 153"/>
                  <a:gd name="T14" fmla="*/ 65 w 85"/>
                  <a:gd name="T15" fmla="*/ 1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" h="153">
                    <a:moveTo>
                      <a:pt x="65" y="13"/>
                    </a:moveTo>
                    <a:cubicBezTo>
                      <a:pt x="85" y="30"/>
                      <a:pt x="85" y="59"/>
                      <a:pt x="84" y="83"/>
                    </a:cubicBezTo>
                    <a:cubicBezTo>
                      <a:pt x="82" y="106"/>
                      <a:pt x="80" y="128"/>
                      <a:pt x="80" y="152"/>
                    </a:cubicBezTo>
                    <a:cubicBezTo>
                      <a:pt x="80" y="153"/>
                      <a:pt x="80" y="153"/>
                      <a:pt x="80" y="153"/>
                    </a:cubicBezTo>
                    <a:cubicBezTo>
                      <a:pt x="79" y="151"/>
                      <a:pt x="77" y="149"/>
                      <a:pt x="76" y="147"/>
                    </a:cubicBezTo>
                    <a:cubicBezTo>
                      <a:pt x="62" y="126"/>
                      <a:pt x="46" y="108"/>
                      <a:pt x="32" y="88"/>
                    </a:cubicBezTo>
                    <a:cubicBezTo>
                      <a:pt x="19" y="70"/>
                      <a:pt x="0" y="43"/>
                      <a:pt x="13" y="20"/>
                    </a:cubicBezTo>
                    <a:cubicBezTo>
                      <a:pt x="23" y="1"/>
                      <a:pt x="50" y="0"/>
                      <a:pt x="65" y="13"/>
                    </a:cubicBezTo>
                    <a:close/>
                  </a:path>
                </a:pathLst>
              </a:custGeom>
              <a:solidFill>
                <a:srgbClr val="816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79" name="Freeform 491">
                <a:extLst>
                  <a:ext uri="{FF2B5EF4-FFF2-40B4-BE49-F238E27FC236}">
                    <a16:creationId xmlns:a16="http://schemas.microsoft.com/office/drawing/2014/main" id="{523E3A55-5053-4A95-849D-68E9D7282564}"/>
                  </a:ext>
                </a:extLst>
              </p:cNvPr>
              <p:cNvSpPr/>
              <p:nvPr/>
            </p:nvSpPr>
            <p:spPr bwMode="auto">
              <a:xfrm>
                <a:off x="1697" y="3061"/>
                <a:ext cx="59" cy="10"/>
              </a:xfrm>
              <a:custGeom>
                <a:avLst/>
                <a:gdLst>
                  <a:gd name="T0" fmla="*/ 17 w 69"/>
                  <a:gd name="T1" fmla="*/ 9 h 12"/>
                  <a:gd name="T2" fmla="*/ 35 w 69"/>
                  <a:gd name="T3" fmla="*/ 8 h 12"/>
                  <a:gd name="T4" fmla="*/ 52 w 69"/>
                  <a:gd name="T5" fmla="*/ 5 h 12"/>
                  <a:gd name="T6" fmla="*/ 61 w 69"/>
                  <a:gd name="T7" fmla="*/ 3 h 12"/>
                  <a:gd name="T8" fmla="*/ 69 w 69"/>
                  <a:gd name="T9" fmla="*/ 0 h 12"/>
                  <a:gd name="T10" fmla="*/ 53 w 69"/>
                  <a:gd name="T11" fmla="*/ 7 h 12"/>
                  <a:gd name="T12" fmla="*/ 44 w 69"/>
                  <a:gd name="T13" fmla="*/ 9 h 12"/>
                  <a:gd name="T14" fmla="*/ 35 w 69"/>
                  <a:gd name="T15" fmla="*/ 10 h 12"/>
                  <a:gd name="T16" fmla="*/ 18 w 69"/>
                  <a:gd name="T17" fmla="*/ 11 h 12"/>
                  <a:gd name="T18" fmla="*/ 9 w 69"/>
                  <a:gd name="T19" fmla="*/ 11 h 12"/>
                  <a:gd name="T20" fmla="*/ 0 w 69"/>
                  <a:gd name="T21" fmla="*/ 11 h 12"/>
                  <a:gd name="T22" fmla="*/ 9 w 69"/>
                  <a:gd name="T23" fmla="*/ 10 h 12"/>
                  <a:gd name="T24" fmla="*/ 17 w 69"/>
                  <a:gd name="T2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12">
                    <a:moveTo>
                      <a:pt x="17" y="9"/>
                    </a:moveTo>
                    <a:cubicBezTo>
                      <a:pt x="23" y="9"/>
                      <a:pt x="29" y="8"/>
                      <a:pt x="35" y="8"/>
                    </a:cubicBezTo>
                    <a:cubicBezTo>
                      <a:pt x="41" y="7"/>
                      <a:pt x="47" y="7"/>
                      <a:pt x="52" y="5"/>
                    </a:cubicBezTo>
                    <a:cubicBezTo>
                      <a:pt x="55" y="5"/>
                      <a:pt x="58" y="4"/>
                      <a:pt x="61" y="3"/>
                    </a:cubicBezTo>
                    <a:cubicBezTo>
                      <a:pt x="63" y="2"/>
                      <a:pt x="66" y="1"/>
                      <a:pt x="69" y="0"/>
                    </a:cubicBezTo>
                    <a:cubicBezTo>
                      <a:pt x="64" y="3"/>
                      <a:pt x="58" y="5"/>
                      <a:pt x="53" y="7"/>
                    </a:cubicBezTo>
                    <a:cubicBezTo>
                      <a:pt x="50" y="8"/>
                      <a:pt x="47" y="9"/>
                      <a:pt x="44" y="9"/>
                    </a:cubicBezTo>
                    <a:cubicBezTo>
                      <a:pt x="41" y="9"/>
                      <a:pt x="38" y="10"/>
                      <a:pt x="35" y="10"/>
                    </a:cubicBezTo>
                    <a:cubicBezTo>
                      <a:pt x="29" y="11"/>
                      <a:pt x="23" y="11"/>
                      <a:pt x="18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6" y="11"/>
                      <a:pt x="3" y="12"/>
                      <a:pt x="0" y="11"/>
                    </a:cubicBezTo>
                    <a:cubicBezTo>
                      <a:pt x="3" y="11"/>
                      <a:pt x="6" y="11"/>
                      <a:pt x="9" y="10"/>
                    </a:cubicBez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47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80" name="Freeform 492">
                <a:extLst>
                  <a:ext uri="{FF2B5EF4-FFF2-40B4-BE49-F238E27FC236}">
                    <a16:creationId xmlns:a16="http://schemas.microsoft.com/office/drawing/2014/main" id="{29B43C76-8265-47BA-9B63-4156B58650B9}"/>
                  </a:ext>
                </a:extLst>
              </p:cNvPr>
              <p:cNvSpPr/>
              <p:nvPr/>
            </p:nvSpPr>
            <p:spPr bwMode="auto">
              <a:xfrm>
                <a:off x="1698" y="3074"/>
                <a:ext cx="65" cy="12"/>
              </a:xfrm>
              <a:custGeom>
                <a:avLst/>
                <a:gdLst>
                  <a:gd name="T0" fmla="*/ 39 w 76"/>
                  <a:gd name="T1" fmla="*/ 8 h 14"/>
                  <a:gd name="T2" fmla="*/ 58 w 76"/>
                  <a:gd name="T3" fmla="*/ 4 h 14"/>
                  <a:gd name="T4" fmla="*/ 76 w 76"/>
                  <a:gd name="T5" fmla="*/ 0 h 14"/>
                  <a:gd name="T6" fmla="*/ 58 w 76"/>
                  <a:gd name="T7" fmla="*/ 6 h 14"/>
                  <a:gd name="T8" fmla="*/ 39 w 76"/>
                  <a:gd name="T9" fmla="*/ 10 h 14"/>
                  <a:gd name="T10" fmla="*/ 20 w 76"/>
                  <a:gd name="T11" fmla="*/ 12 h 14"/>
                  <a:gd name="T12" fmla="*/ 10 w 76"/>
                  <a:gd name="T13" fmla="*/ 13 h 14"/>
                  <a:gd name="T14" fmla="*/ 0 w 76"/>
                  <a:gd name="T15" fmla="*/ 14 h 14"/>
                  <a:gd name="T16" fmla="*/ 19 w 76"/>
                  <a:gd name="T17" fmla="*/ 11 h 14"/>
                  <a:gd name="T18" fmla="*/ 39 w 76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14">
                    <a:moveTo>
                      <a:pt x="39" y="8"/>
                    </a:moveTo>
                    <a:cubicBezTo>
                      <a:pt x="45" y="7"/>
                      <a:pt x="51" y="6"/>
                      <a:pt x="58" y="4"/>
                    </a:cubicBezTo>
                    <a:cubicBezTo>
                      <a:pt x="64" y="3"/>
                      <a:pt x="70" y="2"/>
                      <a:pt x="76" y="0"/>
                    </a:cubicBezTo>
                    <a:cubicBezTo>
                      <a:pt x="70" y="3"/>
                      <a:pt x="64" y="5"/>
                      <a:pt x="58" y="6"/>
                    </a:cubicBezTo>
                    <a:cubicBezTo>
                      <a:pt x="52" y="8"/>
                      <a:pt x="45" y="9"/>
                      <a:pt x="39" y="10"/>
                    </a:cubicBezTo>
                    <a:cubicBezTo>
                      <a:pt x="32" y="11"/>
                      <a:pt x="26" y="12"/>
                      <a:pt x="20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7" y="14"/>
                      <a:pt x="4" y="14"/>
                      <a:pt x="0" y="14"/>
                    </a:cubicBezTo>
                    <a:cubicBezTo>
                      <a:pt x="7" y="13"/>
                      <a:pt x="13" y="12"/>
                      <a:pt x="19" y="11"/>
                    </a:cubicBezTo>
                    <a:lnTo>
                      <a:pt x="39" y="8"/>
                    </a:lnTo>
                    <a:close/>
                  </a:path>
                </a:pathLst>
              </a:custGeom>
              <a:solidFill>
                <a:srgbClr val="047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81" name="Freeform 493">
                <a:extLst>
                  <a:ext uri="{FF2B5EF4-FFF2-40B4-BE49-F238E27FC236}">
                    <a16:creationId xmlns:a16="http://schemas.microsoft.com/office/drawing/2014/main" id="{F482EC1F-11C2-4E3A-956C-CDDC1BCE7EAD}"/>
                  </a:ext>
                </a:extLst>
              </p:cNvPr>
              <p:cNvSpPr/>
              <p:nvPr/>
            </p:nvSpPr>
            <p:spPr bwMode="auto">
              <a:xfrm>
                <a:off x="1703" y="3087"/>
                <a:ext cx="63" cy="11"/>
              </a:xfrm>
              <a:custGeom>
                <a:avLst/>
                <a:gdLst>
                  <a:gd name="T0" fmla="*/ 18 w 74"/>
                  <a:gd name="T1" fmla="*/ 9 h 14"/>
                  <a:gd name="T2" fmla="*/ 37 w 74"/>
                  <a:gd name="T3" fmla="*/ 6 h 14"/>
                  <a:gd name="T4" fmla="*/ 56 w 74"/>
                  <a:gd name="T5" fmla="*/ 4 h 14"/>
                  <a:gd name="T6" fmla="*/ 65 w 74"/>
                  <a:gd name="T7" fmla="*/ 2 h 14"/>
                  <a:gd name="T8" fmla="*/ 74 w 74"/>
                  <a:gd name="T9" fmla="*/ 0 h 14"/>
                  <a:gd name="T10" fmla="*/ 56 w 74"/>
                  <a:gd name="T11" fmla="*/ 6 h 14"/>
                  <a:gd name="T12" fmla="*/ 37 w 74"/>
                  <a:gd name="T13" fmla="*/ 9 h 14"/>
                  <a:gd name="T14" fmla="*/ 19 w 74"/>
                  <a:gd name="T15" fmla="*/ 11 h 14"/>
                  <a:gd name="T16" fmla="*/ 0 w 74"/>
                  <a:gd name="T17" fmla="*/ 14 h 14"/>
                  <a:gd name="T18" fmla="*/ 9 w 74"/>
                  <a:gd name="T19" fmla="*/ 11 h 14"/>
                  <a:gd name="T20" fmla="*/ 18 w 74"/>
                  <a:gd name="T21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14">
                    <a:moveTo>
                      <a:pt x="18" y="9"/>
                    </a:moveTo>
                    <a:cubicBezTo>
                      <a:pt x="25" y="8"/>
                      <a:pt x="31" y="7"/>
                      <a:pt x="37" y="6"/>
                    </a:cubicBezTo>
                    <a:cubicBezTo>
                      <a:pt x="43" y="5"/>
                      <a:pt x="50" y="5"/>
                      <a:pt x="56" y="4"/>
                    </a:cubicBezTo>
                    <a:cubicBezTo>
                      <a:pt x="59" y="4"/>
                      <a:pt x="62" y="3"/>
                      <a:pt x="65" y="2"/>
                    </a:cubicBezTo>
                    <a:cubicBezTo>
                      <a:pt x="68" y="2"/>
                      <a:pt x="71" y="1"/>
                      <a:pt x="74" y="0"/>
                    </a:cubicBezTo>
                    <a:cubicBezTo>
                      <a:pt x="69" y="3"/>
                      <a:pt x="62" y="5"/>
                      <a:pt x="56" y="6"/>
                    </a:cubicBezTo>
                    <a:cubicBezTo>
                      <a:pt x="50" y="7"/>
                      <a:pt x="44" y="8"/>
                      <a:pt x="37" y="9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2" y="11"/>
                      <a:pt x="6" y="12"/>
                      <a:pt x="0" y="14"/>
                    </a:cubicBezTo>
                    <a:cubicBezTo>
                      <a:pt x="3" y="13"/>
                      <a:pt x="6" y="12"/>
                      <a:pt x="9" y="11"/>
                    </a:cubicBezTo>
                    <a:cubicBezTo>
                      <a:pt x="12" y="10"/>
                      <a:pt x="15" y="9"/>
                      <a:pt x="18" y="9"/>
                    </a:cubicBezTo>
                    <a:close/>
                  </a:path>
                </a:pathLst>
              </a:custGeom>
              <a:solidFill>
                <a:srgbClr val="047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82" name="Freeform 494">
                <a:extLst>
                  <a:ext uri="{FF2B5EF4-FFF2-40B4-BE49-F238E27FC236}">
                    <a16:creationId xmlns:a16="http://schemas.microsoft.com/office/drawing/2014/main" id="{2D796F49-60A6-4B6A-8B64-993E0A4AE44A}"/>
                  </a:ext>
                </a:extLst>
              </p:cNvPr>
              <p:cNvSpPr/>
              <p:nvPr/>
            </p:nvSpPr>
            <p:spPr bwMode="auto">
              <a:xfrm>
                <a:off x="1708" y="3099"/>
                <a:ext cx="60" cy="11"/>
              </a:xfrm>
              <a:custGeom>
                <a:avLst/>
                <a:gdLst>
                  <a:gd name="T0" fmla="*/ 1 w 70"/>
                  <a:gd name="T1" fmla="*/ 12 h 12"/>
                  <a:gd name="T2" fmla="*/ 1 w 70"/>
                  <a:gd name="T3" fmla="*/ 12 h 12"/>
                  <a:gd name="T4" fmla="*/ 2 w 70"/>
                  <a:gd name="T5" fmla="*/ 12 h 12"/>
                  <a:gd name="T6" fmla="*/ 4 w 70"/>
                  <a:gd name="T7" fmla="*/ 11 h 12"/>
                  <a:gd name="T8" fmla="*/ 9 w 70"/>
                  <a:gd name="T9" fmla="*/ 9 h 12"/>
                  <a:gd name="T10" fmla="*/ 17 w 70"/>
                  <a:gd name="T11" fmla="*/ 6 h 12"/>
                  <a:gd name="T12" fmla="*/ 35 w 70"/>
                  <a:gd name="T13" fmla="*/ 3 h 12"/>
                  <a:gd name="T14" fmla="*/ 52 w 70"/>
                  <a:gd name="T15" fmla="*/ 1 h 12"/>
                  <a:gd name="T16" fmla="*/ 70 w 70"/>
                  <a:gd name="T17" fmla="*/ 0 h 12"/>
                  <a:gd name="T18" fmla="*/ 53 w 70"/>
                  <a:gd name="T19" fmla="*/ 3 h 12"/>
                  <a:gd name="T20" fmla="*/ 35 w 70"/>
                  <a:gd name="T21" fmla="*/ 5 h 12"/>
                  <a:gd name="T22" fmla="*/ 18 w 70"/>
                  <a:gd name="T23" fmla="*/ 8 h 12"/>
                  <a:gd name="T24" fmla="*/ 9 w 70"/>
                  <a:gd name="T25" fmla="*/ 10 h 12"/>
                  <a:gd name="T26" fmla="*/ 5 w 70"/>
                  <a:gd name="T27" fmla="*/ 11 h 12"/>
                  <a:gd name="T28" fmla="*/ 3 w 70"/>
                  <a:gd name="T29" fmla="*/ 12 h 12"/>
                  <a:gd name="T30" fmla="*/ 2 w 70"/>
                  <a:gd name="T31" fmla="*/ 12 h 12"/>
                  <a:gd name="T32" fmla="*/ 1 w 70"/>
                  <a:gd name="T33" fmla="*/ 12 h 12"/>
                  <a:gd name="T34" fmla="*/ 1 w 70"/>
                  <a:gd name="T35" fmla="*/ 12 h 12"/>
                  <a:gd name="T36" fmla="*/ 1 w 70"/>
                  <a:gd name="T3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12"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6" y="10"/>
                      <a:pt x="7" y="9"/>
                      <a:pt x="9" y="9"/>
                    </a:cubicBezTo>
                    <a:cubicBezTo>
                      <a:pt x="11" y="8"/>
                      <a:pt x="14" y="7"/>
                      <a:pt x="17" y="6"/>
                    </a:cubicBezTo>
                    <a:cubicBezTo>
                      <a:pt x="23" y="5"/>
                      <a:pt x="29" y="4"/>
                      <a:pt x="35" y="3"/>
                    </a:cubicBezTo>
                    <a:cubicBezTo>
                      <a:pt x="41" y="2"/>
                      <a:pt x="46" y="1"/>
                      <a:pt x="52" y="1"/>
                    </a:cubicBezTo>
                    <a:cubicBezTo>
                      <a:pt x="58" y="0"/>
                      <a:pt x="64" y="0"/>
                      <a:pt x="70" y="0"/>
                    </a:cubicBezTo>
                    <a:cubicBezTo>
                      <a:pt x="64" y="1"/>
                      <a:pt x="59" y="2"/>
                      <a:pt x="53" y="3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29" y="6"/>
                      <a:pt x="23" y="7"/>
                      <a:pt x="18" y="8"/>
                    </a:cubicBezTo>
                    <a:cubicBezTo>
                      <a:pt x="15" y="9"/>
                      <a:pt x="12" y="9"/>
                      <a:pt x="9" y="10"/>
                    </a:cubicBezTo>
                    <a:cubicBezTo>
                      <a:pt x="7" y="10"/>
                      <a:pt x="6" y="11"/>
                      <a:pt x="5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rgbClr val="047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83" name="Freeform 495">
                <a:extLst>
                  <a:ext uri="{FF2B5EF4-FFF2-40B4-BE49-F238E27FC236}">
                    <a16:creationId xmlns:a16="http://schemas.microsoft.com/office/drawing/2014/main" id="{F18E476B-0744-428B-93B0-37D6CD8679E4}"/>
                  </a:ext>
                </a:extLst>
              </p:cNvPr>
              <p:cNvSpPr/>
              <p:nvPr/>
            </p:nvSpPr>
            <p:spPr bwMode="auto">
              <a:xfrm>
                <a:off x="1718" y="3109"/>
                <a:ext cx="49" cy="11"/>
              </a:xfrm>
              <a:custGeom>
                <a:avLst/>
                <a:gdLst>
                  <a:gd name="T0" fmla="*/ 58 w 58"/>
                  <a:gd name="T1" fmla="*/ 0 h 13"/>
                  <a:gd name="T2" fmla="*/ 29 w 58"/>
                  <a:gd name="T3" fmla="*/ 5 h 13"/>
                  <a:gd name="T4" fmla="*/ 0 w 58"/>
                  <a:gd name="T5" fmla="*/ 13 h 13"/>
                  <a:gd name="T6" fmla="*/ 28 w 58"/>
                  <a:gd name="T7" fmla="*/ 3 h 13"/>
                  <a:gd name="T8" fmla="*/ 58 w 58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3">
                    <a:moveTo>
                      <a:pt x="58" y="0"/>
                    </a:moveTo>
                    <a:cubicBezTo>
                      <a:pt x="48" y="2"/>
                      <a:pt x="38" y="3"/>
                      <a:pt x="29" y="5"/>
                    </a:cubicBezTo>
                    <a:cubicBezTo>
                      <a:pt x="19" y="7"/>
                      <a:pt x="10" y="10"/>
                      <a:pt x="0" y="13"/>
                    </a:cubicBezTo>
                    <a:cubicBezTo>
                      <a:pt x="9" y="8"/>
                      <a:pt x="19" y="5"/>
                      <a:pt x="28" y="3"/>
                    </a:cubicBezTo>
                    <a:cubicBezTo>
                      <a:pt x="38" y="1"/>
                      <a:pt x="48" y="0"/>
                      <a:pt x="58" y="0"/>
                    </a:cubicBezTo>
                    <a:close/>
                  </a:path>
                </a:pathLst>
              </a:custGeom>
              <a:solidFill>
                <a:srgbClr val="047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84" name="Freeform 496">
                <a:extLst>
                  <a:ext uri="{FF2B5EF4-FFF2-40B4-BE49-F238E27FC236}">
                    <a16:creationId xmlns:a16="http://schemas.microsoft.com/office/drawing/2014/main" id="{AE0E7E86-D8A8-48AF-A9D2-5D464925EB4D}"/>
                  </a:ext>
                </a:extLst>
              </p:cNvPr>
              <p:cNvSpPr/>
              <p:nvPr/>
            </p:nvSpPr>
            <p:spPr bwMode="auto">
              <a:xfrm>
                <a:off x="1723" y="3119"/>
                <a:ext cx="44" cy="10"/>
              </a:xfrm>
              <a:custGeom>
                <a:avLst/>
                <a:gdLst>
                  <a:gd name="T0" fmla="*/ 0 w 52"/>
                  <a:gd name="T1" fmla="*/ 12 h 12"/>
                  <a:gd name="T2" fmla="*/ 0 w 52"/>
                  <a:gd name="T3" fmla="*/ 12 h 12"/>
                  <a:gd name="T4" fmla="*/ 1 w 52"/>
                  <a:gd name="T5" fmla="*/ 11 h 12"/>
                  <a:gd name="T6" fmla="*/ 3 w 52"/>
                  <a:gd name="T7" fmla="*/ 10 h 12"/>
                  <a:gd name="T8" fmla="*/ 6 w 52"/>
                  <a:gd name="T9" fmla="*/ 9 h 12"/>
                  <a:gd name="T10" fmla="*/ 12 w 52"/>
                  <a:gd name="T11" fmla="*/ 6 h 12"/>
                  <a:gd name="T12" fmla="*/ 25 w 52"/>
                  <a:gd name="T13" fmla="*/ 3 h 12"/>
                  <a:gd name="T14" fmla="*/ 52 w 52"/>
                  <a:gd name="T15" fmla="*/ 0 h 12"/>
                  <a:gd name="T16" fmla="*/ 39 w 52"/>
                  <a:gd name="T17" fmla="*/ 3 h 12"/>
                  <a:gd name="T18" fmla="*/ 26 w 52"/>
                  <a:gd name="T19" fmla="*/ 5 h 12"/>
                  <a:gd name="T20" fmla="*/ 13 w 52"/>
                  <a:gd name="T21" fmla="*/ 8 h 12"/>
                  <a:gd name="T22" fmla="*/ 6 w 52"/>
                  <a:gd name="T23" fmla="*/ 10 h 12"/>
                  <a:gd name="T24" fmla="*/ 3 w 52"/>
                  <a:gd name="T25" fmla="*/ 11 h 12"/>
                  <a:gd name="T26" fmla="*/ 1 w 52"/>
                  <a:gd name="T27" fmla="*/ 12 h 12"/>
                  <a:gd name="T28" fmla="*/ 0 w 52"/>
                  <a:gd name="T29" fmla="*/ 12 h 12"/>
                  <a:gd name="T30" fmla="*/ 0 w 52"/>
                  <a:gd name="T31" fmla="*/ 12 h 12"/>
                  <a:gd name="T32" fmla="*/ 0 w 52"/>
                  <a:gd name="T33" fmla="*/ 12 h 12"/>
                  <a:gd name="T34" fmla="*/ 0 w 52"/>
                  <a:gd name="T3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12"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1"/>
                      <a:pt x="1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5" y="9"/>
                      <a:pt x="6" y="9"/>
                    </a:cubicBezTo>
                    <a:cubicBezTo>
                      <a:pt x="8" y="8"/>
                      <a:pt x="10" y="7"/>
                      <a:pt x="12" y="6"/>
                    </a:cubicBezTo>
                    <a:cubicBezTo>
                      <a:pt x="16" y="5"/>
                      <a:pt x="21" y="4"/>
                      <a:pt x="25" y="3"/>
                    </a:cubicBezTo>
                    <a:cubicBezTo>
                      <a:pt x="34" y="2"/>
                      <a:pt x="43" y="1"/>
                      <a:pt x="52" y="0"/>
                    </a:cubicBezTo>
                    <a:cubicBezTo>
                      <a:pt x="48" y="1"/>
                      <a:pt x="43" y="2"/>
                      <a:pt x="39" y="3"/>
                    </a:cubicBezTo>
                    <a:cubicBezTo>
                      <a:pt x="34" y="4"/>
                      <a:pt x="30" y="5"/>
                      <a:pt x="26" y="5"/>
                    </a:cubicBezTo>
                    <a:cubicBezTo>
                      <a:pt x="21" y="6"/>
                      <a:pt x="17" y="7"/>
                      <a:pt x="13" y="8"/>
                    </a:cubicBezTo>
                    <a:cubicBezTo>
                      <a:pt x="10" y="9"/>
                      <a:pt x="8" y="9"/>
                      <a:pt x="6" y="10"/>
                    </a:cubicBezTo>
                    <a:cubicBezTo>
                      <a:pt x="5" y="10"/>
                      <a:pt x="4" y="11"/>
                      <a:pt x="3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047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85" name="Freeform 497">
                <a:extLst>
                  <a:ext uri="{FF2B5EF4-FFF2-40B4-BE49-F238E27FC236}">
                    <a16:creationId xmlns:a16="http://schemas.microsoft.com/office/drawing/2014/main" id="{A573CE5D-FD46-4382-83A9-B87548AFF408}"/>
                  </a:ext>
                </a:extLst>
              </p:cNvPr>
              <p:cNvSpPr/>
              <p:nvPr/>
            </p:nvSpPr>
            <p:spPr bwMode="auto">
              <a:xfrm>
                <a:off x="1730" y="3129"/>
                <a:ext cx="36" cy="9"/>
              </a:xfrm>
              <a:custGeom>
                <a:avLst/>
                <a:gdLst>
                  <a:gd name="T0" fmla="*/ 43 w 43"/>
                  <a:gd name="T1" fmla="*/ 0 h 10"/>
                  <a:gd name="T2" fmla="*/ 21 w 43"/>
                  <a:gd name="T3" fmla="*/ 5 h 10"/>
                  <a:gd name="T4" fmla="*/ 0 w 43"/>
                  <a:gd name="T5" fmla="*/ 10 h 10"/>
                  <a:gd name="T6" fmla="*/ 21 w 43"/>
                  <a:gd name="T7" fmla="*/ 3 h 10"/>
                  <a:gd name="T8" fmla="*/ 43 w 4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0">
                    <a:moveTo>
                      <a:pt x="43" y="0"/>
                    </a:moveTo>
                    <a:cubicBezTo>
                      <a:pt x="36" y="3"/>
                      <a:pt x="29" y="4"/>
                      <a:pt x="21" y="5"/>
                    </a:cubicBezTo>
                    <a:cubicBezTo>
                      <a:pt x="14" y="6"/>
                      <a:pt x="7" y="7"/>
                      <a:pt x="0" y="10"/>
                    </a:cubicBezTo>
                    <a:cubicBezTo>
                      <a:pt x="6" y="5"/>
                      <a:pt x="14" y="4"/>
                      <a:pt x="21" y="3"/>
                    </a:cubicBezTo>
                    <a:cubicBezTo>
                      <a:pt x="28" y="1"/>
                      <a:pt x="36" y="1"/>
                      <a:pt x="43" y="0"/>
                    </a:cubicBezTo>
                    <a:close/>
                  </a:path>
                </a:pathLst>
              </a:custGeom>
              <a:solidFill>
                <a:srgbClr val="047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86" name="Freeform 498">
                <a:extLst>
                  <a:ext uri="{FF2B5EF4-FFF2-40B4-BE49-F238E27FC236}">
                    <a16:creationId xmlns:a16="http://schemas.microsoft.com/office/drawing/2014/main" id="{F0E2A551-6E6A-4A13-B90C-69149160D07E}"/>
                  </a:ext>
                </a:extLst>
              </p:cNvPr>
              <p:cNvSpPr/>
              <p:nvPr/>
            </p:nvSpPr>
            <p:spPr bwMode="auto">
              <a:xfrm>
                <a:off x="1738" y="3139"/>
                <a:ext cx="27" cy="9"/>
              </a:xfrm>
              <a:custGeom>
                <a:avLst/>
                <a:gdLst>
                  <a:gd name="T0" fmla="*/ 15 w 32"/>
                  <a:gd name="T1" fmla="*/ 4 h 11"/>
                  <a:gd name="T2" fmla="*/ 24 w 32"/>
                  <a:gd name="T3" fmla="*/ 1 h 11"/>
                  <a:gd name="T4" fmla="*/ 32 w 32"/>
                  <a:gd name="T5" fmla="*/ 1 h 11"/>
                  <a:gd name="T6" fmla="*/ 24 w 32"/>
                  <a:gd name="T7" fmla="*/ 3 h 11"/>
                  <a:gd name="T8" fmla="*/ 16 w 32"/>
                  <a:gd name="T9" fmla="*/ 6 h 11"/>
                  <a:gd name="T10" fmla="*/ 8 w 32"/>
                  <a:gd name="T11" fmla="*/ 10 h 11"/>
                  <a:gd name="T12" fmla="*/ 0 w 32"/>
                  <a:gd name="T13" fmla="*/ 11 h 11"/>
                  <a:gd name="T14" fmla="*/ 8 w 32"/>
                  <a:gd name="T15" fmla="*/ 8 h 11"/>
                  <a:gd name="T16" fmla="*/ 15 w 32"/>
                  <a:gd name="T1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11">
                    <a:moveTo>
                      <a:pt x="15" y="4"/>
                    </a:moveTo>
                    <a:cubicBezTo>
                      <a:pt x="18" y="3"/>
                      <a:pt x="21" y="2"/>
                      <a:pt x="24" y="1"/>
                    </a:cubicBezTo>
                    <a:cubicBezTo>
                      <a:pt x="26" y="0"/>
                      <a:pt x="30" y="0"/>
                      <a:pt x="32" y="1"/>
                    </a:cubicBezTo>
                    <a:cubicBezTo>
                      <a:pt x="29" y="1"/>
                      <a:pt x="27" y="2"/>
                      <a:pt x="24" y="3"/>
                    </a:cubicBezTo>
                    <a:cubicBezTo>
                      <a:pt x="22" y="4"/>
                      <a:pt x="19" y="5"/>
                      <a:pt x="16" y="6"/>
                    </a:cubicBezTo>
                    <a:cubicBezTo>
                      <a:pt x="14" y="7"/>
                      <a:pt x="11" y="9"/>
                      <a:pt x="8" y="10"/>
                    </a:cubicBezTo>
                    <a:cubicBezTo>
                      <a:pt x="5" y="11"/>
                      <a:pt x="3" y="11"/>
                      <a:pt x="0" y="11"/>
                    </a:cubicBezTo>
                    <a:cubicBezTo>
                      <a:pt x="2" y="10"/>
                      <a:pt x="5" y="9"/>
                      <a:pt x="8" y="8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047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87" name="Freeform 499">
                <a:extLst>
                  <a:ext uri="{FF2B5EF4-FFF2-40B4-BE49-F238E27FC236}">
                    <a16:creationId xmlns:a16="http://schemas.microsoft.com/office/drawing/2014/main" id="{04B58DB1-570B-40DE-9AAA-9709A641C49C}"/>
                  </a:ext>
                </a:extLst>
              </p:cNvPr>
              <p:cNvSpPr/>
              <p:nvPr/>
            </p:nvSpPr>
            <p:spPr bwMode="auto">
              <a:xfrm>
                <a:off x="1705" y="3052"/>
                <a:ext cx="41" cy="7"/>
              </a:xfrm>
              <a:custGeom>
                <a:avLst/>
                <a:gdLst>
                  <a:gd name="T0" fmla="*/ 48 w 48"/>
                  <a:gd name="T1" fmla="*/ 0 h 8"/>
                  <a:gd name="T2" fmla="*/ 25 w 48"/>
                  <a:gd name="T3" fmla="*/ 6 h 8"/>
                  <a:gd name="T4" fmla="*/ 0 w 48"/>
                  <a:gd name="T5" fmla="*/ 7 h 8"/>
                  <a:gd name="T6" fmla="*/ 24 w 48"/>
                  <a:gd name="T7" fmla="*/ 4 h 8"/>
                  <a:gd name="T8" fmla="*/ 48 w 4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8">
                    <a:moveTo>
                      <a:pt x="48" y="0"/>
                    </a:moveTo>
                    <a:cubicBezTo>
                      <a:pt x="41" y="3"/>
                      <a:pt x="33" y="5"/>
                      <a:pt x="25" y="6"/>
                    </a:cubicBezTo>
                    <a:cubicBezTo>
                      <a:pt x="17" y="8"/>
                      <a:pt x="8" y="8"/>
                      <a:pt x="0" y="7"/>
                    </a:cubicBezTo>
                    <a:cubicBezTo>
                      <a:pt x="8" y="6"/>
                      <a:pt x="16" y="5"/>
                      <a:pt x="24" y="4"/>
                    </a:cubicBezTo>
                    <a:cubicBezTo>
                      <a:pt x="32" y="3"/>
                      <a:pt x="40" y="1"/>
                      <a:pt x="48" y="0"/>
                    </a:cubicBezTo>
                    <a:close/>
                  </a:path>
                </a:pathLst>
              </a:custGeom>
              <a:solidFill>
                <a:srgbClr val="047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88" name="Freeform 500">
                <a:extLst>
                  <a:ext uri="{FF2B5EF4-FFF2-40B4-BE49-F238E27FC236}">
                    <a16:creationId xmlns:a16="http://schemas.microsoft.com/office/drawing/2014/main" id="{6DA8F766-ACE3-45AC-B326-8F9B303EB78F}"/>
                  </a:ext>
                </a:extLst>
              </p:cNvPr>
              <p:cNvSpPr/>
              <p:nvPr/>
            </p:nvSpPr>
            <p:spPr bwMode="auto">
              <a:xfrm>
                <a:off x="1671" y="3012"/>
                <a:ext cx="106" cy="151"/>
              </a:xfrm>
              <a:custGeom>
                <a:avLst/>
                <a:gdLst>
                  <a:gd name="T0" fmla="*/ 73 w 125"/>
                  <a:gd name="T1" fmla="*/ 5 h 178"/>
                  <a:gd name="T2" fmla="*/ 125 w 125"/>
                  <a:gd name="T3" fmla="*/ 83 h 178"/>
                  <a:gd name="T4" fmla="*/ 105 w 125"/>
                  <a:gd name="T5" fmla="*/ 177 h 178"/>
                  <a:gd name="T6" fmla="*/ 105 w 125"/>
                  <a:gd name="T7" fmla="*/ 115 h 178"/>
                  <a:gd name="T8" fmla="*/ 86 w 125"/>
                  <a:gd name="T9" fmla="*/ 53 h 178"/>
                  <a:gd name="T10" fmla="*/ 39 w 125"/>
                  <a:gd name="T11" fmla="*/ 61 h 178"/>
                  <a:gd name="T12" fmla="*/ 59 w 125"/>
                  <a:gd name="T13" fmla="*/ 121 h 178"/>
                  <a:gd name="T14" fmla="*/ 102 w 125"/>
                  <a:gd name="T15" fmla="*/ 173 h 178"/>
                  <a:gd name="T16" fmla="*/ 105 w 125"/>
                  <a:gd name="T17" fmla="*/ 177 h 178"/>
                  <a:gd name="T18" fmla="*/ 104 w 125"/>
                  <a:gd name="T19" fmla="*/ 178 h 178"/>
                  <a:gd name="T20" fmla="*/ 100 w 125"/>
                  <a:gd name="T21" fmla="*/ 174 h 178"/>
                  <a:gd name="T22" fmla="*/ 39 w 125"/>
                  <a:gd name="T23" fmla="*/ 125 h 178"/>
                  <a:gd name="T24" fmla="*/ 7 w 125"/>
                  <a:gd name="T25" fmla="*/ 46 h 178"/>
                  <a:gd name="T26" fmla="*/ 73 w 125"/>
                  <a:gd name="T27" fmla="*/ 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178">
                    <a:moveTo>
                      <a:pt x="73" y="5"/>
                    </a:moveTo>
                    <a:cubicBezTo>
                      <a:pt x="110" y="12"/>
                      <a:pt x="124" y="50"/>
                      <a:pt x="125" y="83"/>
                    </a:cubicBezTo>
                    <a:cubicBezTo>
                      <a:pt x="125" y="115"/>
                      <a:pt x="115" y="147"/>
                      <a:pt x="105" y="177"/>
                    </a:cubicBezTo>
                    <a:cubicBezTo>
                      <a:pt x="104" y="156"/>
                      <a:pt x="105" y="135"/>
                      <a:pt x="105" y="115"/>
                    </a:cubicBezTo>
                    <a:cubicBezTo>
                      <a:pt x="106" y="94"/>
                      <a:pt x="104" y="67"/>
                      <a:pt x="86" y="53"/>
                    </a:cubicBezTo>
                    <a:cubicBezTo>
                      <a:pt x="71" y="42"/>
                      <a:pt x="48" y="43"/>
                      <a:pt x="39" y="61"/>
                    </a:cubicBezTo>
                    <a:cubicBezTo>
                      <a:pt x="29" y="82"/>
                      <a:pt x="46" y="106"/>
                      <a:pt x="59" y="121"/>
                    </a:cubicBezTo>
                    <a:cubicBezTo>
                      <a:pt x="73" y="139"/>
                      <a:pt x="88" y="155"/>
                      <a:pt x="102" y="173"/>
                    </a:cubicBezTo>
                    <a:cubicBezTo>
                      <a:pt x="103" y="174"/>
                      <a:pt x="104" y="175"/>
                      <a:pt x="105" y="177"/>
                    </a:cubicBezTo>
                    <a:cubicBezTo>
                      <a:pt x="104" y="177"/>
                      <a:pt x="104" y="178"/>
                      <a:pt x="104" y="178"/>
                    </a:cubicBezTo>
                    <a:cubicBezTo>
                      <a:pt x="103" y="177"/>
                      <a:pt x="101" y="175"/>
                      <a:pt x="100" y="174"/>
                    </a:cubicBezTo>
                    <a:cubicBezTo>
                      <a:pt x="80" y="157"/>
                      <a:pt x="58" y="143"/>
                      <a:pt x="39" y="125"/>
                    </a:cubicBezTo>
                    <a:cubicBezTo>
                      <a:pt x="19" y="105"/>
                      <a:pt x="0" y="76"/>
                      <a:pt x="7" y="46"/>
                    </a:cubicBezTo>
                    <a:cubicBezTo>
                      <a:pt x="14" y="17"/>
                      <a:pt x="44" y="0"/>
                      <a:pt x="73" y="5"/>
                    </a:cubicBezTo>
                    <a:close/>
                  </a:path>
                </a:pathLst>
              </a:custGeom>
              <a:solidFill>
                <a:srgbClr val="06E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89" name="Freeform 501">
                <a:extLst>
                  <a:ext uri="{FF2B5EF4-FFF2-40B4-BE49-F238E27FC236}">
                    <a16:creationId xmlns:a16="http://schemas.microsoft.com/office/drawing/2014/main" id="{88CEF2FA-4E00-422E-B9B9-470EDCD47CE5}"/>
                  </a:ext>
                </a:extLst>
              </p:cNvPr>
              <p:cNvSpPr/>
              <p:nvPr/>
            </p:nvSpPr>
            <p:spPr bwMode="auto">
              <a:xfrm>
                <a:off x="1765" y="3096"/>
                <a:ext cx="7" cy="7"/>
              </a:xfrm>
              <a:custGeom>
                <a:avLst/>
                <a:gdLst>
                  <a:gd name="T0" fmla="*/ 2 w 8"/>
                  <a:gd name="T1" fmla="*/ 1 h 8"/>
                  <a:gd name="T2" fmla="*/ 7 w 8"/>
                  <a:gd name="T3" fmla="*/ 2 h 8"/>
                  <a:gd name="T4" fmla="*/ 6 w 8"/>
                  <a:gd name="T5" fmla="*/ 7 h 8"/>
                  <a:gd name="T6" fmla="*/ 1 w 8"/>
                  <a:gd name="T7" fmla="*/ 6 h 8"/>
                  <a:gd name="T8" fmla="*/ 2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1"/>
                    </a:moveTo>
                    <a:cubicBezTo>
                      <a:pt x="4" y="0"/>
                      <a:pt x="6" y="0"/>
                      <a:pt x="7" y="2"/>
                    </a:cubicBezTo>
                    <a:cubicBezTo>
                      <a:pt x="8" y="4"/>
                      <a:pt x="8" y="6"/>
                      <a:pt x="6" y="7"/>
                    </a:cubicBezTo>
                    <a:cubicBezTo>
                      <a:pt x="4" y="8"/>
                      <a:pt x="2" y="7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ABA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90" name="Freeform 502">
                <a:extLst>
                  <a:ext uri="{FF2B5EF4-FFF2-40B4-BE49-F238E27FC236}">
                    <a16:creationId xmlns:a16="http://schemas.microsoft.com/office/drawing/2014/main" id="{060BE5D8-5184-4065-9D89-A32135088358}"/>
                  </a:ext>
                </a:extLst>
              </p:cNvPr>
              <p:cNvSpPr/>
              <p:nvPr/>
            </p:nvSpPr>
            <p:spPr bwMode="auto">
              <a:xfrm>
                <a:off x="1762" y="3075"/>
                <a:ext cx="9" cy="10"/>
              </a:xfrm>
              <a:custGeom>
                <a:avLst/>
                <a:gdLst>
                  <a:gd name="T0" fmla="*/ 3 w 11"/>
                  <a:gd name="T1" fmla="*/ 1 h 11"/>
                  <a:gd name="T2" fmla="*/ 10 w 11"/>
                  <a:gd name="T3" fmla="*/ 3 h 11"/>
                  <a:gd name="T4" fmla="*/ 8 w 11"/>
                  <a:gd name="T5" fmla="*/ 10 h 11"/>
                  <a:gd name="T6" fmla="*/ 1 w 11"/>
                  <a:gd name="T7" fmla="*/ 8 h 11"/>
                  <a:gd name="T8" fmla="*/ 3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3" y="1"/>
                    </a:moveTo>
                    <a:cubicBezTo>
                      <a:pt x="5" y="0"/>
                      <a:pt x="9" y="1"/>
                      <a:pt x="10" y="3"/>
                    </a:cubicBezTo>
                    <a:cubicBezTo>
                      <a:pt x="11" y="5"/>
                      <a:pt x="11" y="8"/>
                      <a:pt x="8" y="10"/>
                    </a:cubicBezTo>
                    <a:cubicBezTo>
                      <a:pt x="6" y="11"/>
                      <a:pt x="2" y="11"/>
                      <a:pt x="1" y="8"/>
                    </a:cubicBezTo>
                    <a:cubicBezTo>
                      <a:pt x="0" y="6"/>
                      <a:pt x="1" y="3"/>
                      <a:pt x="3" y="1"/>
                    </a:cubicBezTo>
                    <a:close/>
                  </a:path>
                </a:pathLst>
              </a:custGeom>
              <a:solidFill>
                <a:srgbClr val="ABA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91" name="Freeform 503">
                <a:extLst>
                  <a:ext uri="{FF2B5EF4-FFF2-40B4-BE49-F238E27FC236}">
                    <a16:creationId xmlns:a16="http://schemas.microsoft.com/office/drawing/2014/main" id="{863DEF19-9034-4276-A688-5F6B3E236417}"/>
                  </a:ext>
                </a:extLst>
              </p:cNvPr>
              <p:cNvSpPr/>
              <p:nvPr/>
            </p:nvSpPr>
            <p:spPr bwMode="auto">
              <a:xfrm>
                <a:off x="1757" y="3055"/>
                <a:ext cx="11" cy="11"/>
              </a:xfrm>
              <a:custGeom>
                <a:avLst/>
                <a:gdLst>
                  <a:gd name="T0" fmla="*/ 3 w 13"/>
                  <a:gd name="T1" fmla="*/ 1 h 13"/>
                  <a:gd name="T2" fmla="*/ 11 w 13"/>
                  <a:gd name="T3" fmla="*/ 3 h 13"/>
                  <a:gd name="T4" fmla="*/ 9 w 13"/>
                  <a:gd name="T5" fmla="*/ 11 h 13"/>
                  <a:gd name="T6" fmla="*/ 2 w 13"/>
                  <a:gd name="T7" fmla="*/ 9 h 13"/>
                  <a:gd name="T8" fmla="*/ 3 w 1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3" y="1"/>
                    </a:moveTo>
                    <a:cubicBezTo>
                      <a:pt x="6" y="0"/>
                      <a:pt x="9" y="1"/>
                      <a:pt x="11" y="3"/>
                    </a:cubicBezTo>
                    <a:cubicBezTo>
                      <a:pt x="13" y="6"/>
                      <a:pt x="12" y="10"/>
                      <a:pt x="9" y="11"/>
                    </a:cubicBezTo>
                    <a:cubicBezTo>
                      <a:pt x="7" y="13"/>
                      <a:pt x="3" y="12"/>
                      <a:pt x="2" y="9"/>
                    </a:cubicBezTo>
                    <a:cubicBezTo>
                      <a:pt x="0" y="6"/>
                      <a:pt x="1" y="3"/>
                      <a:pt x="3" y="1"/>
                    </a:cubicBezTo>
                    <a:close/>
                  </a:path>
                </a:pathLst>
              </a:custGeom>
              <a:solidFill>
                <a:srgbClr val="ABA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92" name="Freeform 504">
                <a:extLst>
                  <a:ext uri="{FF2B5EF4-FFF2-40B4-BE49-F238E27FC236}">
                    <a16:creationId xmlns:a16="http://schemas.microsoft.com/office/drawing/2014/main" id="{FEBEEB06-5201-4A64-A079-6E1BEA453F7A}"/>
                  </a:ext>
                </a:extLst>
              </p:cNvPr>
              <p:cNvSpPr/>
              <p:nvPr/>
            </p:nvSpPr>
            <p:spPr bwMode="auto">
              <a:xfrm>
                <a:off x="1750" y="3043"/>
                <a:ext cx="7" cy="7"/>
              </a:xfrm>
              <a:custGeom>
                <a:avLst/>
                <a:gdLst>
                  <a:gd name="T0" fmla="*/ 2 w 8"/>
                  <a:gd name="T1" fmla="*/ 1 h 8"/>
                  <a:gd name="T2" fmla="*/ 7 w 8"/>
                  <a:gd name="T3" fmla="*/ 2 h 8"/>
                  <a:gd name="T4" fmla="*/ 6 w 8"/>
                  <a:gd name="T5" fmla="*/ 7 h 8"/>
                  <a:gd name="T6" fmla="*/ 1 w 8"/>
                  <a:gd name="T7" fmla="*/ 6 h 8"/>
                  <a:gd name="T8" fmla="*/ 2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1"/>
                    </a:moveTo>
                    <a:cubicBezTo>
                      <a:pt x="4" y="0"/>
                      <a:pt x="6" y="0"/>
                      <a:pt x="7" y="2"/>
                    </a:cubicBezTo>
                    <a:cubicBezTo>
                      <a:pt x="8" y="4"/>
                      <a:pt x="8" y="6"/>
                      <a:pt x="6" y="7"/>
                    </a:cubicBezTo>
                    <a:cubicBezTo>
                      <a:pt x="4" y="8"/>
                      <a:pt x="2" y="8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ABA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93" name="Freeform 505">
                <a:extLst>
                  <a:ext uri="{FF2B5EF4-FFF2-40B4-BE49-F238E27FC236}">
                    <a16:creationId xmlns:a16="http://schemas.microsoft.com/office/drawing/2014/main" id="{98D10D59-5B7C-4361-868D-44EB3EDCA185}"/>
                  </a:ext>
                </a:extLst>
              </p:cNvPr>
              <p:cNvSpPr/>
              <p:nvPr/>
            </p:nvSpPr>
            <p:spPr bwMode="auto">
              <a:xfrm>
                <a:off x="1763" y="3110"/>
                <a:ext cx="8" cy="8"/>
              </a:xfrm>
              <a:custGeom>
                <a:avLst/>
                <a:gdLst>
                  <a:gd name="T0" fmla="*/ 3 w 9"/>
                  <a:gd name="T1" fmla="*/ 2 h 9"/>
                  <a:gd name="T2" fmla="*/ 8 w 9"/>
                  <a:gd name="T3" fmla="*/ 3 h 9"/>
                  <a:gd name="T4" fmla="*/ 7 w 9"/>
                  <a:gd name="T5" fmla="*/ 8 h 9"/>
                  <a:gd name="T6" fmla="*/ 1 w 9"/>
                  <a:gd name="T7" fmla="*/ 7 h 9"/>
                  <a:gd name="T8" fmla="*/ 3 w 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3" y="2"/>
                    </a:moveTo>
                    <a:cubicBezTo>
                      <a:pt x="5" y="0"/>
                      <a:pt x="7" y="1"/>
                      <a:pt x="8" y="3"/>
                    </a:cubicBezTo>
                    <a:cubicBezTo>
                      <a:pt x="9" y="5"/>
                      <a:pt x="8" y="7"/>
                      <a:pt x="7" y="8"/>
                    </a:cubicBezTo>
                    <a:cubicBezTo>
                      <a:pt x="5" y="9"/>
                      <a:pt x="2" y="8"/>
                      <a:pt x="1" y="7"/>
                    </a:cubicBezTo>
                    <a:cubicBezTo>
                      <a:pt x="0" y="5"/>
                      <a:pt x="1" y="3"/>
                      <a:pt x="3" y="2"/>
                    </a:cubicBezTo>
                    <a:close/>
                  </a:path>
                </a:pathLst>
              </a:custGeom>
              <a:solidFill>
                <a:srgbClr val="ABA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94" name="Freeform 506">
                <a:extLst>
                  <a:ext uri="{FF2B5EF4-FFF2-40B4-BE49-F238E27FC236}">
                    <a16:creationId xmlns:a16="http://schemas.microsoft.com/office/drawing/2014/main" id="{6448854E-BC25-40C7-AEE3-C98CC95DED2C}"/>
                  </a:ext>
                </a:extLst>
              </p:cNvPr>
              <p:cNvSpPr/>
              <p:nvPr/>
            </p:nvSpPr>
            <p:spPr bwMode="auto">
              <a:xfrm>
                <a:off x="1721" y="3125"/>
                <a:ext cx="7" cy="7"/>
              </a:xfrm>
              <a:custGeom>
                <a:avLst/>
                <a:gdLst>
                  <a:gd name="T0" fmla="*/ 2 w 8"/>
                  <a:gd name="T1" fmla="*/ 1 h 8"/>
                  <a:gd name="T2" fmla="*/ 7 w 8"/>
                  <a:gd name="T3" fmla="*/ 2 h 8"/>
                  <a:gd name="T4" fmla="*/ 6 w 8"/>
                  <a:gd name="T5" fmla="*/ 7 h 8"/>
                  <a:gd name="T6" fmla="*/ 1 w 8"/>
                  <a:gd name="T7" fmla="*/ 6 h 8"/>
                  <a:gd name="T8" fmla="*/ 2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1"/>
                    </a:moveTo>
                    <a:cubicBezTo>
                      <a:pt x="4" y="0"/>
                      <a:pt x="6" y="0"/>
                      <a:pt x="7" y="2"/>
                    </a:cubicBezTo>
                    <a:cubicBezTo>
                      <a:pt x="8" y="4"/>
                      <a:pt x="8" y="6"/>
                      <a:pt x="6" y="7"/>
                    </a:cubicBezTo>
                    <a:cubicBezTo>
                      <a:pt x="4" y="8"/>
                      <a:pt x="2" y="8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ABA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95" name="Freeform 507">
                <a:extLst>
                  <a:ext uri="{FF2B5EF4-FFF2-40B4-BE49-F238E27FC236}">
                    <a16:creationId xmlns:a16="http://schemas.microsoft.com/office/drawing/2014/main" id="{113159DE-7CB2-4FAF-95D0-B3933CAF9076}"/>
                  </a:ext>
                </a:extLst>
              </p:cNvPr>
              <p:cNvSpPr/>
              <p:nvPr/>
            </p:nvSpPr>
            <p:spPr bwMode="auto">
              <a:xfrm>
                <a:off x="1733" y="3029"/>
                <a:ext cx="12" cy="12"/>
              </a:xfrm>
              <a:custGeom>
                <a:avLst/>
                <a:gdLst>
                  <a:gd name="T0" fmla="*/ 4 w 14"/>
                  <a:gd name="T1" fmla="*/ 2 h 14"/>
                  <a:gd name="T2" fmla="*/ 13 w 14"/>
                  <a:gd name="T3" fmla="*/ 4 h 14"/>
                  <a:gd name="T4" fmla="*/ 10 w 14"/>
                  <a:gd name="T5" fmla="*/ 12 h 14"/>
                  <a:gd name="T6" fmla="*/ 2 w 14"/>
                  <a:gd name="T7" fmla="*/ 10 h 14"/>
                  <a:gd name="T8" fmla="*/ 4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4" y="2"/>
                    </a:moveTo>
                    <a:cubicBezTo>
                      <a:pt x="7" y="0"/>
                      <a:pt x="11" y="1"/>
                      <a:pt x="13" y="4"/>
                    </a:cubicBezTo>
                    <a:cubicBezTo>
                      <a:pt x="14" y="6"/>
                      <a:pt x="13" y="10"/>
                      <a:pt x="10" y="12"/>
                    </a:cubicBezTo>
                    <a:cubicBezTo>
                      <a:pt x="7" y="14"/>
                      <a:pt x="3" y="13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lose/>
                  </a:path>
                </a:pathLst>
              </a:custGeom>
              <a:solidFill>
                <a:srgbClr val="ABA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96" name="Freeform 508">
                <a:extLst>
                  <a:ext uri="{FF2B5EF4-FFF2-40B4-BE49-F238E27FC236}">
                    <a16:creationId xmlns:a16="http://schemas.microsoft.com/office/drawing/2014/main" id="{294F0A73-27C7-43AA-A997-0D556F165B6D}"/>
                  </a:ext>
                </a:extLst>
              </p:cNvPr>
              <p:cNvSpPr/>
              <p:nvPr/>
            </p:nvSpPr>
            <p:spPr bwMode="auto">
              <a:xfrm>
                <a:off x="1707" y="3029"/>
                <a:ext cx="13" cy="14"/>
              </a:xfrm>
              <a:custGeom>
                <a:avLst/>
                <a:gdLst>
                  <a:gd name="T0" fmla="*/ 5 w 16"/>
                  <a:gd name="T1" fmla="*/ 2 h 16"/>
                  <a:gd name="T2" fmla="*/ 14 w 16"/>
                  <a:gd name="T3" fmla="*/ 4 h 16"/>
                  <a:gd name="T4" fmla="*/ 11 w 16"/>
                  <a:gd name="T5" fmla="*/ 13 h 16"/>
                  <a:gd name="T6" fmla="*/ 2 w 16"/>
                  <a:gd name="T7" fmla="*/ 12 h 16"/>
                  <a:gd name="T8" fmla="*/ 5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5" y="2"/>
                    </a:moveTo>
                    <a:cubicBezTo>
                      <a:pt x="8" y="0"/>
                      <a:pt x="13" y="1"/>
                      <a:pt x="14" y="4"/>
                    </a:cubicBezTo>
                    <a:cubicBezTo>
                      <a:pt x="16" y="7"/>
                      <a:pt x="15" y="11"/>
                      <a:pt x="11" y="13"/>
                    </a:cubicBezTo>
                    <a:cubicBezTo>
                      <a:pt x="8" y="16"/>
                      <a:pt x="4" y="15"/>
                      <a:pt x="2" y="12"/>
                    </a:cubicBezTo>
                    <a:cubicBezTo>
                      <a:pt x="0" y="8"/>
                      <a:pt x="1" y="4"/>
                      <a:pt x="5" y="2"/>
                    </a:cubicBezTo>
                    <a:close/>
                  </a:path>
                </a:pathLst>
              </a:custGeom>
              <a:solidFill>
                <a:srgbClr val="ABA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97" name="Freeform 509">
                <a:extLst>
                  <a:ext uri="{FF2B5EF4-FFF2-40B4-BE49-F238E27FC236}">
                    <a16:creationId xmlns:a16="http://schemas.microsoft.com/office/drawing/2014/main" id="{BC2A1B46-47D7-428D-AB29-012FFE01C147}"/>
                  </a:ext>
                </a:extLst>
              </p:cNvPr>
              <p:cNvSpPr/>
              <p:nvPr/>
            </p:nvSpPr>
            <p:spPr bwMode="auto">
              <a:xfrm>
                <a:off x="1691" y="3041"/>
                <a:ext cx="11" cy="11"/>
              </a:xfrm>
              <a:custGeom>
                <a:avLst/>
                <a:gdLst>
                  <a:gd name="T0" fmla="*/ 3 w 12"/>
                  <a:gd name="T1" fmla="*/ 2 h 12"/>
                  <a:gd name="T2" fmla="*/ 10 w 12"/>
                  <a:gd name="T3" fmla="*/ 4 h 12"/>
                  <a:gd name="T4" fmla="*/ 8 w 12"/>
                  <a:gd name="T5" fmla="*/ 11 h 12"/>
                  <a:gd name="T6" fmla="*/ 1 w 12"/>
                  <a:gd name="T7" fmla="*/ 9 h 12"/>
                  <a:gd name="T8" fmla="*/ 3 w 12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3" y="2"/>
                    </a:moveTo>
                    <a:cubicBezTo>
                      <a:pt x="5" y="0"/>
                      <a:pt x="9" y="1"/>
                      <a:pt x="10" y="4"/>
                    </a:cubicBezTo>
                    <a:cubicBezTo>
                      <a:pt x="12" y="6"/>
                      <a:pt x="11" y="9"/>
                      <a:pt x="8" y="11"/>
                    </a:cubicBezTo>
                    <a:cubicBezTo>
                      <a:pt x="6" y="12"/>
                      <a:pt x="3" y="11"/>
                      <a:pt x="1" y="9"/>
                    </a:cubicBezTo>
                    <a:cubicBezTo>
                      <a:pt x="0" y="6"/>
                      <a:pt x="1" y="3"/>
                      <a:pt x="3" y="2"/>
                    </a:cubicBezTo>
                    <a:close/>
                  </a:path>
                </a:pathLst>
              </a:custGeom>
              <a:solidFill>
                <a:srgbClr val="ABA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98" name="Freeform 510">
                <a:extLst>
                  <a:ext uri="{FF2B5EF4-FFF2-40B4-BE49-F238E27FC236}">
                    <a16:creationId xmlns:a16="http://schemas.microsoft.com/office/drawing/2014/main" id="{ABC0DCDB-ACD0-46EA-8955-99D584F1D958}"/>
                  </a:ext>
                </a:extLst>
              </p:cNvPr>
              <p:cNvSpPr/>
              <p:nvPr/>
            </p:nvSpPr>
            <p:spPr bwMode="auto">
              <a:xfrm>
                <a:off x="1685" y="3061"/>
                <a:ext cx="10" cy="10"/>
              </a:xfrm>
              <a:custGeom>
                <a:avLst/>
                <a:gdLst>
                  <a:gd name="T0" fmla="*/ 4 w 12"/>
                  <a:gd name="T1" fmla="*/ 1 h 12"/>
                  <a:gd name="T2" fmla="*/ 11 w 12"/>
                  <a:gd name="T3" fmla="*/ 3 h 12"/>
                  <a:gd name="T4" fmla="*/ 9 w 12"/>
                  <a:gd name="T5" fmla="*/ 10 h 12"/>
                  <a:gd name="T6" fmla="*/ 2 w 12"/>
                  <a:gd name="T7" fmla="*/ 8 h 12"/>
                  <a:gd name="T8" fmla="*/ 4 w 1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4" y="1"/>
                    </a:moveTo>
                    <a:cubicBezTo>
                      <a:pt x="6" y="0"/>
                      <a:pt x="9" y="0"/>
                      <a:pt x="11" y="3"/>
                    </a:cubicBezTo>
                    <a:cubicBezTo>
                      <a:pt x="12" y="6"/>
                      <a:pt x="12" y="9"/>
                      <a:pt x="9" y="10"/>
                    </a:cubicBezTo>
                    <a:cubicBezTo>
                      <a:pt x="7" y="12"/>
                      <a:pt x="3" y="11"/>
                      <a:pt x="2" y="8"/>
                    </a:cubicBezTo>
                    <a:cubicBezTo>
                      <a:pt x="0" y="6"/>
                      <a:pt x="1" y="2"/>
                      <a:pt x="4" y="1"/>
                    </a:cubicBezTo>
                    <a:close/>
                  </a:path>
                </a:pathLst>
              </a:custGeom>
              <a:solidFill>
                <a:srgbClr val="ABA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99" name="Freeform 511">
                <a:extLst>
                  <a:ext uri="{FF2B5EF4-FFF2-40B4-BE49-F238E27FC236}">
                    <a16:creationId xmlns:a16="http://schemas.microsoft.com/office/drawing/2014/main" id="{2E4449BD-4846-4CC3-B593-0377F8D9CC69}"/>
                  </a:ext>
                </a:extLst>
              </p:cNvPr>
              <p:cNvSpPr/>
              <p:nvPr/>
            </p:nvSpPr>
            <p:spPr bwMode="auto">
              <a:xfrm>
                <a:off x="1689" y="3080"/>
                <a:ext cx="8" cy="9"/>
              </a:xfrm>
              <a:custGeom>
                <a:avLst/>
                <a:gdLst>
                  <a:gd name="T0" fmla="*/ 8 w 9"/>
                  <a:gd name="T1" fmla="*/ 4 h 11"/>
                  <a:gd name="T2" fmla="*/ 7 w 9"/>
                  <a:gd name="T3" fmla="*/ 10 h 11"/>
                  <a:gd name="T4" fmla="*/ 1 w 9"/>
                  <a:gd name="T5" fmla="*/ 7 h 11"/>
                  <a:gd name="T6" fmla="*/ 2 w 9"/>
                  <a:gd name="T7" fmla="*/ 1 h 11"/>
                  <a:gd name="T8" fmla="*/ 8 w 9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8" y="4"/>
                    </a:moveTo>
                    <a:cubicBezTo>
                      <a:pt x="9" y="6"/>
                      <a:pt x="9" y="9"/>
                      <a:pt x="7" y="10"/>
                    </a:cubicBezTo>
                    <a:cubicBezTo>
                      <a:pt x="5" y="11"/>
                      <a:pt x="3" y="10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1"/>
                      <a:pt x="8" y="4"/>
                    </a:cubicBezTo>
                    <a:close/>
                  </a:path>
                </a:pathLst>
              </a:custGeom>
              <a:solidFill>
                <a:srgbClr val="ABA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00" name="Freeform 512">
                <a:extLst>
                  <a:ext uri="{FF2B5EF4-FFF2-40B4-BE49-F238E27FC236}">
                    <a16:creationId xmlns:a16="http://schemas.microsoft.com/office/drawing/2014/main" id="{DF4FC075-2EC4-42D5-B1AC-5171B70BDDE2}"/>
                  </a:ext>
                </a:extLst>
              </p:cNvPr>
              <p:cNvSpPr/>
              <p:nvPr/>
            </p:nvSpPr>
            <p:spPr bwMode="auto">
              <a:xfrm>
                <a:off x="1698" y="3098"/>
                <a:ext cx="9" cy="9"/>
              </a:xfrm>
              <a:custGeom>
                <a:avLst/>
                <a:gdLst>
                  <a:gd name="T0" fmla="*/ 3 w 10"/>
                  <a:gd name="T1" fmla="*/ 1 h 10"/>
                  <a:gd name="T2" fmla="*/ 9 w 10"/>
                  <a:gd name="T3" fmla="*/ 3 h 10"/>
                  <a:gd name="T4" fmla="*/ 7 w 10"/>
                  <a:gd name="T5" fmla="*/ 9 h 10"/>
                  <a:gd name="T6" fmla="*/ 1 w 10"/>
                  <a:gd name="T7" fmla="*/ 7 h 10"/>
                  <a:gd name="T8" fmla="*/ 3 w 1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3" y="1"/>
                    </a:moveTo>
                    <a:cubicBezTo>
                      <a:pt x="5" y="0"/>
                      <a:pt x="7" y="1"/>
                      <a:pt x="9" y="3"/>
                    </a:cubicBezTo>
                    <a:cubicBezTo>
                      <a:pt x="10" y="5"/>
                      <a:pt x="9" y="8"/>
                      <a:pt x="7" y="9"/>
                    </a:cubicBezTo>
                    <a:cubicBezTo>
                      <a:pt x="5" y="10"/>
                      <a:pt x="2" y="9"/>
                      <a:pt x="1" y="7"/>
                    </a:cubicBezTo>
                    <a:cubicBezTo>
                      <a:pt x="0" y="5"/>
                      <a:pt x="0" y="2"/>
                      <a:pt x="3" y="1"/>
                    </a:cubicBezTo>
                    <a:close/>
                  </a:path>
                </a:pathLst>
              </a:custGeom>
              <a:solidFill>
                <a:srgbClr val="ABA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01" name="Freeform 513">
                <a:extLst>
                  <a:ext uri="{FF2B5EF4-FFF2-40B4-BE49-F238E27FC236}">
                    <a16:creationId xmlns:a16="http://schemas.microsoft.com/office/drawing/2014/main" id="{B4D6C010-A50E-4800-B4B0-8D918A16168E}"/>
                  </a:ext>
                </a:extLst>
              </p:cNvPr>
              <p:cNvSpPr/>
              <p:nvPr/>
            </p:nvSpPr>
            <p:spPr bwMode="auto">
              <a:xfrm>
                <a:off x="1711" y="3113"/>
                <a:ext cx="7" cy="8"/>
              </a:xfrm>
              <a:custGeom>
                <a:avLst/>
                <a:gdLst>
                  <a:gd name="T0" fmla="*/ 2 w 8"/>
                  <a:gd name="T1" fmla="*/ 1 h 9"/>
                  <a:gd name="T2" fmla="*/ 7 w 8"/>
                  <a:gd name="T3" fmla="*/ 3 h 9"/>
                  <a:gd name="T4" fmla="*/ 6 w 8"/>
                  <a:gd name="T5" fmla="*/ 8 h 9"/>
                  <a:gd name="T6" fmla="*/ 1 w 8"/>
                  <a:gd name="T7" fmla="*/ 6 h 9"/>
                  <a:gd name="T8" fmla="*/ 2 w 8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2" y="1"/>
                    </a:moveTo>
                    <a:cubicBezTo>
                      <a:pt x="4" y="0"/>
                      <a:pt x="6" y="1"/>
                      <a:pt x="7" y="3"/>
                    </a:cubicBezTo>
                    <a:cubicBezTo>
                      <a:pt x="8" y="5"/>
                      <a:pt x="8" y="7"/>
                      <a:pt x="6" y="8"/>
                    </a:cubicBezTo>
                    <a:cubicBezTo>
                      <a:pt x="5" y="9"/>
                      <a:pt x="3" y="8"/>
                      <a:pt x="1" y="6"/>
                    </a:cubicBezTo>
                    <a:cubicBezTo>
                      <a:pt x="0" y="4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ABA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02" name="Freeform 514">
                <a:extLst>
                  <a:ext uri="{FF2B5EF4-FFF2-40B4-BE49-F238E27FC236}">
                    <a16:creationId xmlns:a16="http://schemas.microsoft.com/office/drawing/2014/main" id="{19D2A0BA-6793-469F-A183-70AA6133B9FD}"/>
                  </a:ext>
                </a:extLst>
              </p:cNvPr>
              <p:cNvSpPr/>
              <p:nvPr/>
            </p:nvSpPr>
            <p:spPr bwMode="auto">
              <a:xfrm>
                <a:off x="1749" y="3150"/>
                <a:ext cx="92" cy="309"/>
              </a:xfrm>
              <a:custGeom>
                <a:avLst/>
                <a:gdLst>
                  <a:gd name="T0" fmla="*/ 52 w 108"/>
                  <a:gd name="T1" fmla="*/ 362 h 362"/>
                  <a:gd name="T2" fmla="*/ 17 w 108"/>
                  <a:gd name="T3" fmla="*/ 0 h 362"/>
                  <a:gd name="T4" fmla="*/ 0 w 108"/>
                  <a:gd name="T5" fmla="*/ 8 h 362"/>
                  <a:gd name="T6" fmla="*/ 34 w 108"/>
                  <a:gd name="T7" fmla="*/ 356 h 362"/>
                  <a:gd name="T8" fmla="*/ 52 w 108"/>
                  <a:gd name="T9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362">
                    <a:moveTo>
                      <a:pt x="52" y="362"/>
                    </a:moveTo>
                    <a:cubicBezTo>
                      <a:pt x="108" y="183"/>
                      <a:pt x="20" y="7"/>
                      <a:pt x="17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10"/>
                      <a:pt x="87" y="185"/>
                      <a:pt x="34" y="356"/>
                    </a:cubicBezTo>
                    <a:lnTo>
                      <a:pt x="52" y="362"/>
                    </a:ln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03" name="Freeform 515">
                <a:extLst>
                  <a:ext uri="{FF2B5EF4-FFF2-40B4-BE49-F238E27FC236}">
                    <a16:creationId xmlns:a16="http://schemas.microsoft.com/office/drawing/2014/main" id="{BC3849E9-0B5B-4816-90E7-1679370AA602}"/>
                  </a:ext>
                </a:extLst>
              </p:cNvPr>
              <p:cNvSpPr/>
              <p:nvPr/>
            </p:nvSpPr>
            <p:spPr bwMode="auto">
              <a:xfrm>
                <a:off x="1782" y="3355"/>
                <a:ext cx="6" cy="9"/>
              </a:xfrm>
              <a:custGeom>
                <a:avLst/>
                <a:gdLst>
                  <a:gd name="T0" fmla="*/ 8 w 8"/>
                  <a:gd name="T1" fmla="*/ 0 h 11"/>
                  <a:gd name="T2" fmla="*/ 2 w 8"/>
                  <a:gd name="T3" fmla="*/ 11 h 11"/>
                  <a:gd name="T4" fmla="*/ 1 w 8"/>
                  <a:gd name="T5" fmla="*/ 6 h 11"/>
                  <a:gd name="T6" fmla="*/ 0 w 8"/>
                  <a:gd name="T7" fmla="*/ 3 h 11"/>
                  <a:gd name="T8" fmla="*/ 8 w 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8" y="0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1" y="8"/>
                      <a:pt x="1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3" y="2"/>
                      <a:pt x="6" y="1"/>
                      <a:pt x="8" y="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04" name="Freeform 516">
                <a:extLst>
                  <a:ext uri="{FF2B5EF4-FFF2-40B4-BE49-F238E27FC236}">
                    <a16:creationId xmlns:a16="http://schemas.microsoft.com/office/drawing/2014/main" id="{95AC8311-2D11-45FF-9E18-849E28DAB9A0}"/>
                  </a:ext>
                </a:extLst>
              </p:cNvPr>
              <p:cNvSpPr/>
              <p:nvPr/>
            </p:nvSpPr>
            <p:spPr bwMode="auto">
              <a:xfrm>
                <a:off x="1654" y="3289"/>
                <a:ext cx="5" cy="6"/>
              </a:xfrm>
              <a:custGeom>
                <a:avLst/>
                <a:gdLst>
                  <a:gd name="T0" fmla="*/ 6 w 6"/>
                  <a:gd name="T1" fmla="*/ 7 h 7"/>
                  <a:gd name="T2" fmla="*/ 0 w 6"/>
                  <a:gd name="T3" fmla="*/ 7 h 7"/>
                  <a:gd name="T4" fmla="*/ 3 w 6"/>
                  <a:gd name="T5" fmla="*/ 0 h 7"/>
                  <a:gd name="T6" fmla="*/ 6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cubicBezTo>
                      <a:pt x="4" y="7"/>
                      <a:pt x="2" y="7"/>
                      <a:pt x="0" y="7"/>
                    </a:cubicBezTo>
                    <a:cubicBezTo>
                      <a:pt x="0" y="7"/>
                      <a:pt x="3" y="0"/>
                      <a:pt x="3" y="0"/>
                    </a:cubicBezTo>
                    <a:cubicBezTo>
                      <a:pt x="4" y="2"/>
                      <a:pt x="5" y="4"/>
                      <a:pt x="6" y="7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05" name="Freeform 517">
                <a:extLst>
                  <a:ext uri="{FF2B5EF4-FFF2-40B4-BE49-F238E27FC236}">
                    <a16:creationId xmlns:a16="http://schemas.microsoft.com/office/drawing/2014/main" id="{A33B74BE-99B8-4D8A-B113-FD0AE1CA9C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6" y="3285"/>
                <a:ext cx="155" cy="87"/>
              </a:xfrm>
              <a:custGeom>
                <a:avLst/>
                <a:gdLst>
                  <a:gd name="T0" fmla="*/ 7 w 182"/>
                  <a:gd name="T1" fmla="*/ 3 h 102"/>
                  <a:gd name="T2" fmla="*/ 0 w 182"/>
                  <a:gd name="T3" fmla="*/ 5 h 102"/>
                  <a:gd name="T4" fmla="*/ 4 w 182"/>
                  <a:gd name="T5" fmla="*/ 10 h 102"/>
                  <a:gd name="T6" fmla="*/ 21 w 182"/>
                  <a:gd name="T7" fmla="*/ 33 h 102"/>
                  <a:gd name="T8" fmla="*/ 40 w 182"/>
                  <a:gd name="T9" fmla="*/ 54 h 102"/>
                  <a:gd name="T10" fmla="*/ 61 w 182"/>
                  <a:gd name="T11" fmla="*/ 73 h 102"/>
                  <a:gd name="T12" fmla="*/ 85 w 182"/>
                  <a:gd name="T13" fmla="*/ 89 h 102"/>
                  <a:gd name="T14" fmla="*/ 106 w 182"/>
                  <a:gd name="T15" fmla="*/ 97 h 102"/>
                  <a:gd name="T16" fmla="*/ 127 w 182"/>
                  <a:gd name="T17" fmla="*/ 101 h 102"/>
                  <a:gd name="T18" fmla="*/ 150 w 182"/>
                  <a:gd name="T19" fmla="*/ 101 h 102"/>
                  <a:gd name="T20" fmla="*/ 161 w 182"/>
                  <a:gd name="T21" fmla="*/ 101 h 102"/>
                  <a:gd name="T22" fmla="*/ 166 w 182"/>
                  <a:gd name="T23" fmla="*/ 100 h 102"/>
                  <a:gd name="T24" fmla="*/ 172 w 182"/>
                  <a:gd name="T25" fmla="*/ 99 h 102"/>
                  <a:gd name="T26" fmla="*/ 182 w 182"/>
                  <a:gd name="T27" fmla="*/ 96 h 102"/>
                  <a:gd name="T28" fmla="*/ 178 w 182"/>
                  <a:gd name="T29" fmla="*/ 88 h 102"/>
                  <a:gd name="T30" fmla="*/ 175 w 182"/>
                  <a:gd name="T31" fmla="*/ 82 h 102"/>
                  <a:gd name="T32" fmla="*/ 172 w 182"/>
                  <a:gd name="T33" fmla="*/ 76 h 102"/>
                  <a:gd name="T34" fmla="*/ 166 w 182"/>
                  <a:gd name="T35" fmla="*/ 65 h 102"/>
                  <a:gd name="T36" fmla="*/ 150 w 182"/>
                  <a:gd name="T37" fmla="*/ 44 h 102"/>
                  <a:gd name="T38" fmla="*/ 130 w 182"/>
                  <a:gd name="T39" fmla="*/ 26 h 102"/>
                  <a:gd name="T40" fmla="*/ 119 w 182"/>
                  <a:gd name="T41" fmla="*/ 20 h 102"/>
                  <a:gd name="T42" fmla="*/ 107 w 182"/>
                  <a:gd name="T43" fmla="*/ 15 h 102"/>
                  <a:gd name="T44" fmla="*/ 58 w 182"/>
                  <a:gd name="T45" fmla="*/ 2 h 102"/>
                  <a:gd name="T46" fmla="*/ 7 w 182"/>
                  <a:gd name="T47" fmla="*/ 3 h 102"/>
                  <a:gd name="T48" fmla="*/ 12 w 182"/>
                  <a:gd name="T49" fmla="*/ 5 h 102"/>
                  <a:gd name="T50" fmla="*/ 15 w 182"/>
                  <a:gd name="T51" fmla="*/ 12 h 102"/>
                  <a:gd name="T52" fmla="*/ 33 w 182"/>
                  <a:gd name="T53" fmla="*/ 10 h 102"/>
                  <a:gd name="T54" fmla="*/ 57 w 182"/>
                  <a:gd name="T55" fmla="*/ 11 h 102"/>
                  <a:gd name="T56" fmla="*/ 105 w 182"/>
                  <a:gd name="T57" fmla="*/ 20 h 102"/>
                  <a:gd name="T58" fmla="*/ 116 w 182"/>
                  <a:gd name="T59" fmla="*/ 26 h 102"/>
                  <a:gd name="T60" fmla="*/ 126 w 182"/>
                  <a:gd name="T61" fmla="*/ 32 h 102"/>
                  <a:gd name="T62" fmla="*/ 142 w 182"/>
                  <a:gd name="T63" fmla="*/ 50 h 102"/>
                  <a:gd name="T64" fmla="*/ 154 w 182"/>
                  <a:gd name="T65" fmla="*/ 71 h 102"/>
                  <a:gd name="T66" fmla="*/ 158 w 182"/>
                  <a:gd name="T67" fmla="*/ 82 h 102"/>
                  <a:gd name="T68" fmla="*/ 159 w 182"/>
                  <a:gd name="T69" fmla="*/ 85 h 102"/>
                  <a:gd name="T70" fmla="*/ 167 w 182"/>
                  <a:gd name="T71" fmla="*/ 82 h 102"/>
                  <a:gd name="T72" fmla="*/ 161 w 182"/>
                  <a:gd name="T73" fmla="*/ 93 h 102"/>
                  <a:gd name="T74" fmla="*/ 160 w 182"/>
                  <a:gd name="T75" fmla="*/ 88 h 102"/>
                  <a:gd name="T76" fmla="*/ 159 w 182"/>
                  <a:gd name="T77" fmla="*/ 85 h 102"/>
                  <a:gd name="T78" fmla="*/ 158 w 182"/>
                  <a:gd name="T79" fmla="*/ 85 h 102"/>
                  <a:gd name="T80" fmla="*/ 148 w 182"/>
                  <a:gd name="T81" fmla="*/ 87 h 102"/>
                  <a:gd name="T82" fmla="*/ 128 w 182"/>
                  <a:gd name="T83" fmla="*/ 89 h 102"/>
                  <a:gd name="T84" fmla="*/ 108 w 182"/>
                  <a:gd name="T85" fmla="*/ 88 h 102"/>
                  <a:gd name="T86" fmla="*/ 88 w 182"/>
                  <a:gd name="T87" fmla="*/ 82 h 102"/>
                  <a:gd name="T88" fmla="*/ 65 w 182"/>
                  <a:gd name="T89" fmla="*/ 68 h 102"/>
                  <a:gd name="T90" fmla="*/ 44 w 182"/>
                  <a:gd name="T91" fmla="*/ 50 h 102"/>
                  <a:gd name="T92" fmla="*/ 26 w 182"/>
                  <a:gd name="T93" fmla="*/ 29 h 102"/>
                  <a:gd name="T94" fmla="*/ 15 w 182"/>
                  <a:gd name="T95" fmla="*/ 12 h 102"/>
                  <a:gd name="T96" fmla="*/ 9 w 182"/>
                  <a:gd name="T97" fmla="*/ 12 h 102"/>
                  <a:gd name="T98" fmla="*/ 12 w 182"/>
                  <a:gd name="T99" fmla="*/ 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2" h="102">
                    <a:moveTo>
                      <a:pt x="7" y="3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0" y="18"/>
                      <a:pt x="15" y="25"/>
                      <a:pt x="21" y="33"/>
                    </a:cubicBezTo>
                    <a:cubicBezTo>
                      <a:pt x="27" y="40"/>
                      <a:pt x="34" y="47"/>
                      <a:pt x="40" y="54"/>
                    </a:cubicBezTo>
                    <a:cubicBezTo>
                      <a:pt x="47" y="61"/>
                      <a:pt x="54" y="67"/>
                      <a:pt x="61" y="73"/>
                    </a:cubicBezTo>
                    <a:cubicBezTo>
                      <a:pt x="69" y="79"/>
                      <a:pt x="76" y="84"/>
                      <a:pt x="85" y="89"/>
                    </a:cubicBezTo>
                    <a:cubicBezTo>
                      <a:pt x="92" y="92"/>
                      <a:pt x="99" y="95"/>
                      <a:pt x="106" y="97"/>
                    </a:cubicBezTo>
                    <a:cubicBezTo>
                      <a:pt x="113" y="99"/>
                      <a:pt x="120" y="100"/>
                      <a:pt x="127" y="101"/>
                    </a:cubicBezTo>
                    <a:cubicBezTo>
                      <a:pt x="135" y="101"/>
                      <a:pt x="142" y="102"/>
                      <a:pt x="150" y="101"/>
                    </a:cubicBezTo>
                    <a:cubicBezTo>
                      <a:pt x="153" y="101"/>
                      <a:pt x="157" y="101"/>
                      <a:pt x="161" y="101"/>
                    </a:cubicBezTo>
                    <a:cubicBezTo>
                      <a:pt x="163" y="101"/>
                      <a:pt x="164" y="100"/>
                      <a:pt x="166" y="100"/>
                    </a:cubicBezTo>
                    <a:cubicBezTo>
                      <a:pt x="168" y="100"/>
                      <a:pt x="170" y="100"/>
                      <a:pt x="172" y="99"/>
                    </a:cubicBezTo>
                    <a:cubicBezTo>
                      <a:pt x="182" y="96"/>
                      <a:pt x="182" y="96"/>
                      <a:pt x="182" y="96"/>
                    </a:cubicBezTo>
                    <a:cubicBezTo>
                      <a:pt x="178" y="88"/>
                      <a:pt x="178" y="88"/>
                      <a:pt x="178" y="88"/>
                    </a:cubicBezTo>
                    <a:cubicBezTo>
                      <a:pt x="177" y="86"/>
                      <a:pt x="176" y="84"/>
                      <a:pt x="175" y="82"/>
                    </a:cubicBezTo>
                    <a:cubicBezTo>
                      <a:pt x="174" y="80"/>
                      <a:pt x="173" y="78"/>
                      <a:pt x="172" y="76"/>
                    </a:cubicBezTo>
                    <a:cubicBezTo>
                      <a:pt x="170" y="72"/>
                      <a:pt x="168" y="68"/>
                      <a:pt x="166" y="65"/>
                    </a:cubicBezTo>
                    <a:cubicBezTo>
                      <a:pt x="161" y="57"/>
                      <a:pt x="156" y="50"/>
                      <a:pt x="150" y="44"/>
                    </a:cubicBezTo>
                    <a:cubicBezTo>
                      <a:pt x="144" y="37"/>
                      <a:pt x="137" y="31"/>
                      <a:pt x="130" y="26"/>
                    </a:cubicBezTo>
                    <a:cubicBezTo>
                      <a:pt x="127" y="24"/>
                      <a:pt x="123" y="22"/>
                      <a:pt x="119" y="20"/>
                    </a:cubicBezTo>
                    <a:cubicBezTo>
                      <a:pt x="115" y="18"/>
                      <a:pt x="111" y="16"/>
                      <a:pt x="107" y="15"/>
                    </a:cubicBezTo>
                    <a:cubicBezTo>
                      <a:pt x="92" y="8"/>
                      <a:pt x="75" y="3"/>
                      <a:pt x="58" y="2"/>
                    </a:cubicBezTo>
                    <a:cubicBezTo>
                      <a:pt x="41" y="0"/>
                      <a:pt x="24" y="0"/>
                      <a:pt x="7" y="3"/>
                    </a:cubicBezTo>
                    <a:close/>
                    <a:moveTo>
                      <a:pt x="12" y="5"/>
                    </a:moveTo>
                    <a:cubicBezTo>
                      <a:pt x="13" y="7"/>
                      <a:pt x="14" y="9"/>
                      <a:pt x="15" y="12"/>
                    </a:cubicBezTo>
                    <a:cubicBezTo>
                      <a:pt x="21" y="11"/>
                      <a:pt x="27" y="11"/>
                      <a:pt x="33" y="10"/>
                    </a:cubicBezTo>
                    <a:cubicBezTo>
                      <a:pt x="41" y="10"/>
                      <a:pt x="49" y="10"/>
                      <a:pt x="57" y="11"/>
                    </a:cubicBezTo>
                    <a:cubicBezTo>
                      <a:pt x="73" y="12"/>
                      <a:pt x="90" y="14"/>
                      <a:pt x="105" y="20"/>
                    </a:cubicBezTo>
                    <a:cubicBezTo>
                      <a:pt x="109" y="22"/>
                      <a:pt x="112" y="24"/>
                      <a:pt x="116" y="26"/>
                    </a:cubicBezTo>
                    <a:cubicBezTo>
                      <a:pt x="120" y="28"/>
                      <a:pt x="123" y="30"/>
                      <a:pt x="126" y="32"/>
                    </a:cubicBezTo>
                    <a:cubicBezTo>
                      <a:pt x="132" y="37"/>
                      <a:pt x="138" y="43"/>
                      <a:pt x="142" y="50"/>
                    </a:cubicBezTo>
                    <a:cubicBezTo>
                      <a:pt x="147" y="56"/>
                      <a:pt x="151" y="63"/>
                      <a:pt x="154" y="71"/>
                    </a:cubicBezTo>
                    <a:cubicBezTo>
                      <a:pt x="156" y="74"/>
                      <a:pt x="157" y="78"/>
                      <a:pt x="158" y="82"/>
                    </a:cubicBezTo>
                    <a:cubicBezTo>
                      <a:pt x="159" y="83"/>
                      <a:pt x="159" y="84"/>
                      <a:pt x="159" y="85"/>
                    </a:cubicBezTo>
                    <a:cubicBezTo>
                      <a:pt x="162" y="84"/>
                      <a:pt x="165" y="83"/>
                      <a:pt x="167" y="82"/>
                    </a:cubicBezTo>
                    <a:cubicBezTo>
                      <a:pt x="161" y="93"/>
                      <a:pt x="161" y="93"/>
                      <a:pt x="161" y="93"/>
                    </a:cubicBezTo>
                    <a:cubicBezTo>
                      <a:pt x="161" y="92"/>
                      <a:pt x="160" y="90"/>
                      <a:pt x="160" y="88"/>
                    </a:cubicBezTo>
                    <a:cubicBezTo>
                      <a:pt x="160" y="87"/>
                      <a:pt x="159" y="86"/>
                      <a:pt x="159" y="85"/>
                    </a:cubicBezTo>
                    <a:cubicBezTo>
                      <a:pt x="159" y="85"/>
                      <a:pt x="158" y="85"/>
                      <a:pt x="158" y="85"/>
                    </a:cubicBezTo>
                    <a:cubicBezTo>
                      <a:pt x="155" y="86"/>
                      <a:pt x="151" y="87"/>
                      <a:pt x="148" y="87"/>
                    </a:cubicBezTo>
                    <a:cubicBezTo>
                      <a:pt x="142" y="88"/>
                      <a:pt x="135" y="89"/>
                      <a:pt x="128" y="89"/>
                    </a:cubicBezTo>
                    <a:cubicBezTo>
                      <a:pt x="121" y="89"/>
                      <a:pt x="114" y="89"/>
                      <a:pt x="108" y="88"/>
                    </a:cubicBezTo>
                    <a:cubicBezTo>
                      <a:pt x="101" y="86"/>
                      <a:pt x="95" y="85"/>
                      <a:pt x="88" y="82"/>
                    </a:cubicBezTo>
                    <a:cubicBezTo>
                      <a:pt x="80" y="78"/>
                      <a:pt x="72" y="74"/>
                      <a:pt x="65" y="68"/>
                    </a:cubicBezTo>
                    <a:cubicBezTo>
                      <a:pt x="58" y="63"/>
                      <a:pt x="51" y="56"/>
                      <a:pt x="44" y="50"/>
                    </a:cubicBezTo>
                    <a:cubicBezTo>
                      <a:pt x="38" y="43"/>
                      <a:pt x="32" y="36"/>
                      <a:pt x="26" y="29"/>
                    </a:cubicBezTo>
                    <a:cubicBezTo>
                      <a:pt x="22" y="23"/>
                      <a:pt x="18" y="17"/>
                      <a:pt x="15" y="12"/>
                    </a:cubicBezTo>
                    <a:cubicBezTo>
                      <a:pt x="13" y="12"/>
                      <a:pt x="11" y="12"/>
                      <a:pt x="9" y="12"/>
                    </a:cubicBezTo>
                    <a:cubicBezTo>
                      <a:pt x="9" y="12"/>
                      <a:pt x="12" y="5"/>
                      <a:pt x="12" y="5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06" name="Freeform 518">
                <a:extLst>
                  <a:ext uri="{FF2B5EF4-FFF2-40B4-BE49-F238E27FC236}">
                    <a16:creationId xmlns:a16="http://schemas.microsoft.com/office/drawing/2014/main" id="{1374506F-2870-4828-AB4D-63458FCF7D78}"/>
                  </a:ext>
                </a:extLst>
              </p:cNvPr>
              <p:cNvSpPr/>
              <p:nvPr/>
            </p:nvSpPr>
            <p:spPr bwMode="auto">
              <a:xfrm>
                <a:off x="1701" y="3316"/>
                <a:ext cx="88" cy="53"/>
              </a:xfrm>
              <a:custGeom>
                <a:avLst/>
                <a:gdLst>
                  <a:gd name="T0" fmla="*/ 104 w 104"/>
                  <a:gd name="T1" fmla="*/ 53 h 62"/>
                  <a:gd name="T2" fmla="*/ 56 w 104"/>
                  <a:gd name="T3" fmla="*/ 52 h 62"/>
                  <a:gd name="T4" fmla="*/ 0 w 104"/>
                  <a:gd name="T5" fmla="*/ 0 h 62"/>
                  <a:gd name="T6" fmla="*/ 75 w 104"/>
                  <a:gd name="T7" fmla="*/ 15 h 62"/>
                  <a:gd name="T8" fmla="*/ 104 w 104"/>
                  <a:gd name="T9" fmla="*/ 5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62">
                    <a:moveTo>
                      <a:pt x="104" y="53"/>
                    </a:moveTo>
                    <a:cubicBezTo>
                      <a:pt x="104" y="53"/>
                      <a:pt x="78" y="62"/>
                      <a:pt x="56" y="52"/>
                    </a:cubicBezTo>
                    <a:cubicBezTo>
                      <a:pt x="30" y="39"/>
                      <a:pt x="0" y="0"/>
                      <a:pt x="0" y="0"/>
                    </a:cubicBezTo>
                    <a:cubicBezTo>
                      <a:pt x="0" y="0"/>
                      <a:pt x="47" y="0"/>
                      <a:pt x="75" y="15"/>
                    </a:cubicBezTo>
                    <a:cubicBezTo>
                      <a:pt x="96" y="26"/>
                      <a:pt x="104" y="53"/>
                      <a:pt x="104" y="53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07" name="Freeform 519">
                <a:extLst>
                  <a:ext uri="{FF2B5EF4-FFF2-40B4-BE49-F238E27FC236}">
                    <a16:creationId xmlns:a16="http://schemas.microsoft.com/office/drawing/2014/main" id="{4698D8FB-FED1-44D1-83F8-2F7DD30B75A2}"/>
                  </a:ext>
                </a:extLst>
              </p:cNvPr>
              <p:cNvSpPr/>
              <p:nvPr/>
            </p:nvSpPr>
            <p:spPr bwMode="auto">
              <a:xfrm>
                <a:off x="1739" y="3336"/>
                <a:ext cx="54" cy="32"/>
              </a:xfrm>
              <a:custGeom>
                <a:avLst/>
                <a:gdLst>
                  <a:gd name="T0" fmla="*/ 63 w 63"/>
                  <a:gd name="T1" fmla="*/ 32 h 37"/>
                  <a:gd name="T2" fmla="*/ 34 w 63"/>
                  <a:gd name="T3" fmla="*/ 31 h 37"/>
                  <a:gd name="T4" fmla="*/ 0 w 63"/>
                  <a:gd name="T5" fmla="*/ 0 h 37"/>
                  <a:gd name="T6" fmla="*/ 46 w 63"/>
                  <a:gd name="T7" fmla="*/ 9 h 37"/>
                  <a:gd name="T8" fmla="*/ 63 w 63"/>
                  <a:gd name="T9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37">
                    <a:moveTo>
                      <a:pt x="63" y="32"/>
                    </a:moveTo>
                    <a:cubicBezTo>
                      <a:pt x="63" y="32"/>
                      <a:pt x="47" y="37"/>
                      <a:pt x="34" y="31"/>
                    </a:cubicBezTo>
                    <a:cubicBezTo>
                      <a:pt x="18" y="24"/>
                      <a:pt x="0" y="0"/>
                      <a:pt x="0" y="0"/>
                    </a:cubicBezTo>
                    <a:cubicBezTo>
                      <a:pt x="0" y="0"/>
                      <a:pt x="29" y="0"/>
                      <a:pt x="46" y="9"/>
                    </a:cubicBezTo>
                    <a:cubicBezTo>
                      <a:pt x="59" y="16"/>
                      <a:pt x="63" y="32"/>
                      <a:pt x="63" y="32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08" name="Freeform 520">
                <a:extLst>
                  <a:ext uri="{FF2B5EF4-FFF2-40B4-BE49-F238E27FC236}">
                    <a16:creationId xmlns:a16="http://schemas.microsoft.com/office/drawing/2014/main" id="{C45D535E-C1F1-4344-B770-BD0511F85640}"/>
                  </a:ext>
                </a:extLst>
              </p:cNvPr>
              <p:cNvSpPr/>
              <p:nvPr/>
            </p:nvSpPr>
            <p:spPr bwMode="auto">
              <a:xfrm>
                <a:off x="1959" y="3308"/>
                <a:ext cx="6" cy="6"/>
              </a:xfrm>
              <a:custGeom>
                <a:avLst/>
                <a:gdLst>
                  <a:gd name="T0" fmla="*/ 8 w 8"/>
                  <a:gd name="T1" fmla="*/ 7 h 7"/>
                  <a:gd name="T2" fmla="*/ 0 w 8"/>
                  <a:gd name="T3" fmla="*/ 5 h 7"/>
                  <a:gd name="T4" fmla="*/ 5 w 8"/>
                  <a:gd name="T5" fmla="*/ 0 h 7"/>
                  <a:gd name="T6" fmla="*/ 8 w 8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8" y="7"/>
                    </a:moveTo>
                    <a:cubicBezTo>
                      <a:pt x="5" y="6"/>
                      <a:pt x="3" y="6"/>
                      <a:pt x="0" y="5"/>
                    </a:cubicBezTo>
                    <a:cubicBezTo>
                      <a:pt x="2" y="3"/>
                      <a:pt x="3" y="2"/>
                      <a:pt x="5" y="0"/>
                    </a:cubicBez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09" name="Freeform 521">
                <a:extLst>
                  <a:ext uri="{FF2B5EF4-FFF2-40B4-BE49-F238E27FC236}">
                    <a16:creationId xmlns:a16="http://schemas.microsoft.com/office/drawing/2014/main" id="{2436D71F-101F-4344-B24E-06CF90CDC4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9" y="3301"/>
                <a:ext cx="173" cy="77"/>
              </a:xfrm>
              <a:custGeom>
                <a:avLst/>
                <a:gdLst>
                  <a:gd name="T0" fmla="*/ 0 w 203"/>
                  <a:gd name="T1" fmla="*/ 74 h 90"/>
                  <a:gd name="T2" fmla="*/ 8 w 203"/>
                  <a:gd name="T3" fmla="*/ 78 h 90"/>
                  <a:gd name="T4" fmla="*/ 15 w 203"/>
                  <a:gd name="T5" fmla="*/ 80 h 90"/>
                  <a:gd name="T6" fmla="*/ 22 w 203"/>
                  <a:gd name="T7" fmla="*/ 82 h 90"/>
                  <a:gd name="T8" fmla="*/ 35 w 203"/>
                  <a:gd name="T9" fmla="*/ 86 h 90"/>
                  <a:gd name="T10" fmla="*/ 63 w 203"/>
                  <a:gd name="T11" fmla="*/ 90 h 90"/>
                  <a:gd name="T12" fmla="*/ 90 w 203"/>
                  <a:gd name="T13" fmla="*/ 88 h 90"/>
                  <a:gd name="T14" fmla="*/ 103 w 203"/>
                  <a:gd name="T15" fmla="*/ 84 h 90"/>
                  <a:gd name="T16" fmla="*/ 116 w 203"/>
                  <a:gd name="T17" fmla="*/ 80 h 90"/>
                  <a:gd name="T18" fmla="*/ 163 w 203"/>
                  <a:gd name="T19" fmla="*/ 53 h 90"/>
                  <a:gd name="T20" fmla="*/ 200 w 203"/>
                  <a:gd name="T21" fmla="*/ 13 h 90"/>
                  <a:gd name="T22" fmla="*/ 203 w 203"/>
                  <a:gd name="T23" fmla="*/ 7 h 90"/>
                  <a:gd name="T24" fmla="*/ 197 w 203"/>
                  <a:gd name="T25" fmla="*/ 6 h 90"/>
                  <a:gd name="T26" fmla="*/ 167 w 203"/>
                  <a:gd name="T27" fmla="*/ 2 h 90"/>
                  <a:gd name="T28" fmla="*/ 137 w 203"/>
                  <a:gd name="T29" fmla="*/ 0 h 90"/>
                  <a:gd name="T30" fmla="*/ 107 w 203"/>
                  <a:gd name="T31" fmla="*/ 2 h 90"/>
                  <a:gd name="T32" fmla="*/ 77 w 203"/>
                  <a:gd name="T33" fmla="*/ 8 h 90"/>
                  <a:gd name="T34" fmla="*/ 56 w 203"/>
                  <a:gd name="T35" fmla="*/ 17 h 90"/>
                  <a:gd name="T36" fmla="*/ 37 w 203"/>
                  <a:gd name="T37" fmla="*/ 30 h 90"/>
                  <a:gd name="T38" fmla="*/ 20 w 203"/>
                  <a:gd name="T39" fmla="*/ 46 h 90"/>
                  <a:gd name="T40" fmla="*/ 12 w 203"/>
                  <a:gd name="T41" fmla="*/ 55 h 90"/>
                  <a:gd name="T42" fmla="*/ 8 w 203"/>
                  <a:gd name="T43" fmla="*/ 60 h 90"/>
                  <a:gd name="T44" fmla="*/ 4 w 203"/>
                  <a:gd name="T45" fmla="*/ 65 h 90"/>
                  <a:gd name="T46" fmla="*/ 0 w 203"/>
                  <a:gd name="T47" fmla="*/ 74 h 90"/>
                  <a:gd name="T48" fmla="*/ 17 w 203"/>
                  <a:gd name="T49" fmla="*/ 61 h 90"/>
                  <a:gd name="T50" fmla="*/ 22 w 203"/>
                  <a:gd name="T51" fmla="*/ 64 h 90"/>
                  <a:gd name="T52" fmla="*/ 25 w 203"/>
                  <a:gd name="T53" fmla="*/ 66 h 90"/>
                  <a:gd name="T54" fmla="*/ 26 w 203"/>
                  <a:gd name="T55" fmla="*/ 65 h 90"/>
                  <a:gd name="T56" fmla="*/ 32 w 203"/>
                  <a:gd name="T57" fmla="*/ 56 h 90"/>
                  <a:gd name="T58" fmla="*/ 45 w 203"/>
                  <a:gd name="T59" fmla="*/ 39 h 90"/>
                  <a:gd name="T60" fmla="*/ 61 w 203"/>
                  <a:gd name="T61" fmla="*/ 25 h 90"/>
                  <a:gd name="T62" fmla="*/ 80 w 203"/>
                  <a:gd name="T63" fmla="*/ 15 h 90"/>
                  <a:gd name="T64" fmla="*/ 108 w 203"/>
                  <a:gd name="T65" fmla="*/ 8 h 90"/>
                  <a:gd name="T66" fmla="*/ 137 w 203"/>
                  <a:gd name="T67" fmla="*/ 6 h 90"/>
                  <a:gd name="T68" fmla="*/ 166 w 203"/>
                  <a:gd name="T69" fmla="*/ 9 h 90"/>
                  <a:gd name="T70" fmla="*/ 187 w 203"/>
                  <a:gd name="T71" fmla="*/ 13 h 90"/>
                  <a:gd name="T72" fmla="*/ 192 w 203"/>
                  <a:gd name="T73" fmla="*/ 8 h 90"/>
                  <a:gd name="T74" fmla="*/ 195 w 203"/>
                  <a:gd name="T75" fmla="*/ 15 h 90"/>
                  <a:gd name="T76" fmla="*/ 187 w 203"/>
                  <a:gd name="T77" fmla="*/ 13 h 90"/>
                  <a:gd name="T78" fmla="*/ 175 w 203"/>
                  <a:gd name="T79" fmla="*/ 27 h 90"/>
                  <a:gd name="T80" fmla="*/ 156 w 203"/>
                  <a:gd name="T81" fmla="*/ 45 h 90"/>
                  <a:gd name="T82" fmla="*/ 114 w 203"/>
                  <a:gd name="T83" fmla="*/ 74 h 90"/>
                  <a:gd name="T84" fmla="*/ 101 w 203"/>
                  <a:gd name="T85" fmla="*/ 78 h 90"/>
                  <a:gd name="T86" fmla="*/ 89 w 203"/>
                  <a:gd name="T87" fmla="*/ 80 h 90"/>
                  <a:gd name="T88" fmla="*/ 64 w 203"/>
                  <a:gd name="T89" fmla="*/ 79 h 90"/>
                  <a:gd name="T90" fmla="*/ 39 w 203"/>
                  <a:gd name="T91" fmla="*/ 73 h 90"/>
                  <a:gd name="T92" fmla="*/ 28 w 203"/>
                  <a:gd name="T93" fmla="*/ 67 h 90"/>
                  <a:gd name="T94" fmla="*/ 25 w 203"/>
                  <a:gd name="T95" fmla="*/ 66 h 90"/>
                  <a:gd name="T96" fmla="*/ 21 w 203"/>
                  <a:gd name="T97" fmla="*/ 74 h 90"/>
                  <a:gd name="T98" fmla="*/ 17 w 203"/>
                  <a:gd name="T99" fmla="*/ 6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3" h="90">
                    <a:moveTo>
                      <a:pt x="0" y="74"/>
                    </a:moveTo>
                    <a:cubicBezTo>
                      <a:pt x="8" y="78"/>
                      <a:pt x="8" y="78"/>
                      <a:pt x="8" y="78"/>
                    </a:cubicBezTo>
                    <a:cubicBezTo>
                      <a:pt x="11" y="79"/>
                      <a:pt x="13" y="79"/>
                      <a:pt x="15" y="80"/>
                    </a:cubicBezTo>
                    <a:cubicBezTo>
                      <a:pt x="17" y="81"/>
                      <a:pt x="20" y="82"/>
                      <a:pt x="22" y="82"/>
                    </a:cubicBezTo>
                    <a:cubicBezTo>
                      <a:pt x="26" y="84"/>
                      <a:pt x="31" y="85"/>
                      <a:pt x="35" y="86"/>
                    </a:cubicBezTo>
                    <a:cubicBezTo>
                      <a:pt x="44" y="88"/>
                      <a:pt x="53" y="89"/>
                      <a:pt x="63" y="90"/>
                    </a:cubicBezTo>
                    <a:cubicBezTo>
                      <a:pt x="72" y="90"/>
                      <a:pt x="81" y="90"/>
                      <a:pt x="90" y="88"/>
                    </a:cubicBezTo>
                    <a:cubicBezTo>
                      <a:pt x="95" y="87"/>
                      <a:pt x="99" y="86"/>
                      <a:pt x="103" y="84"/>
                    </a:cubicBezTo>
                    <a:cubicBezTo>
                      <a:pt x="108" y="83"/>
                      <a:pt x="112" y="81"/>
                      <a:pt x="116" y="80"/>
                    </a:cubicBezTo>
                    <a:cubicBezTo>
                      <a:pt x="133" y="73"/>
                      <a:pt x="149" y="64"/>
                      <a:pt x="163" y="53"/>
                    </a:cubicBezTo>
                    <a:cubicBezTo>
                      <a:pt x="177" y="41"/>
                      <a:pt x="189" y="28"/>
                      <a:pt x="200" y="13"/>
                    </a:cubicBezTo>
                    <a:cubicBezTo>
                      <a:pt x="203" y="7"/>
                      <a:pt x="203" y="7"/>
                      <a:pt x="203" y="7"/>
                    </a:cubicBezTo>
                    <a:cubicBezTo>
                      <a:pt x="197" y="6"/>
                      <a:pt x="197" y="6"/>
                      <a:pt x="197" y="6"/>
                    </a:cubicBezTo>
                    <a:cubicBezTo>
                      <a:pt x="187" y="5"/>
                      <a:pt x="177" y="3"/>
                      <a:pt x="167" y="2"/>
                    </a:cubicBezTo>
                    <a:cubicBezTo>
                      <a:pt x="157" y="1"/>
                      <a:pt x="147" y="0"/>
                      <a:pt x="137" y="0"/>
                    </a:cubicBezTo>
                    <a:cubicBezTo>
                      <a:pt x="127" y="0"/>
                      <a:pt x="117" y="1"/>
                      <a:pt x="107" y="2"/>
                    </a:cubicBezTo>
                    <a:cubicBezTo>
                      <a:pt x="97" y="3"/>
                      <a:pt x="87" y="5"/>
                      <a:pt x="77" y="8"/>
                    </a:cubicBezTo>
                    <a:cubicBezTo>
                      <a:pt x="70" y="10"/>
                      <a:pt x="63" y="13"/>
                      <a:pt x="56" y="17"/>
                    </a:cubicBezTo>
                    <a:cubicBezTo>
                      <a:pt x="49" y="21"/>
                      <a:pt x="43" y="26"/>
                      <a:pt x="37" y="30"/>
                    </a:cubicBezTo>
                    <a:cubicBezTo>
                      <a:pt x="31" y="35"/>
                      <a:pt x="25" y="41"/>
                      <a:pt x="20" y="46"/>
                    </a:cubicBezTo>
                    <a:cubicBezTo>
                      <a:pt x="17" y="49"/>
                      <a:pt x="14" y="52"/>
                      <a:pt x="12" y="55"/>
                    </a:cubicBezTo>
                    <a:cubicBezTo>
                      <a:pt x="11" y="57"/>
                      <a:pt x="9" y="58"/>
                      <a:pt x="8" y="60"/>
                    </a:cubicBezTo>
                    <a:cubicBezTo>
                      <a:pt x="7" y="61"/>
                      <a:pt x="6" y="63"/>
                      <a:pt x="4" y="65"/>
                    </a:cubicBezTo>
                    <a:cubicBezTo>
                      <a:pt x="4" y="65"/>
                      <a:pt x="0" y="74"/>
                      <a:pt x="0" y="74"/>
                    </a:cubicBezTo>
                    <a:close/>
                    <a:moveTo>
                      <a:pt x="17" y="61"/>
                    </a:moveTo>
                    <a:cubicBezTo>
                      <a:pt x="19" y="62"/>
                      <a:pt x="21" y="63"/>
                      <a:pt x="22" y="64"/>
                    </a:cubicBezTo>
                    <a:cubicBezTo>
                      <a:pt x="23" y="65"/>
                      <a:pt x="24" y="65"/>
                      <a:pt x="25" y="66"/>
                    </a:cubicBezTo>
                    <a:cubicBezTo>
                      <a:pt x="25" y="66"/>
                      <a:pt x="26" y="65"/>
                      <a:pt x="26" y="65"/>
                    </a:cubicBezTo>
                    <a:cubicBezTo>
                      <a:pt x="28" y="62"/>
                      <a:pt x="30" y="59"/>
                      <a:pt x="32" y="56"/>
                    </a:cubicBezTo>
                    <a:cubicBezTo>
                      <a:pt x="36" y="50"/>
                      <a:pt x="40" y="44"/>
                      <a:pt x="45" y="39"/>
                    </a:cubicBezTo>
                    <a:cubicBezTo>
                      <a:pt x="50" y="34"/>
                      <a:pt x="55" y="30"/>
                      <a:pt x="61" y="25"/>
                    </a:cubicBezTo>
                    <a:cubicBezTo>
                      <a:pt x="67" y="21"/>
                      <a:pt x="73" y="18"/>
                      <a:pt x="80" y="15"/>
                    </a:cubicBezTo>
                    <a:cubicBezTo>
                      <a:pt x="89" y="12"/>
                      <a:pt x="98" y="9"/>
                      <a:pt x="108" y="8"/>
                    </a:cubicBezTo>
                    <a:cubicBezTo>
                      <a:pt x="118" y="7"/>
                      <a:pt x="127" y="6"/>
                      <a:pt x="137" y="6"/>
                    </a:cubicBezTo>
                    <a:cubicBezTo>
                      <a:pt x="147" y="7"/>
                      <a:pt x="156" y="7"/>
                      <a:pt x="166" y="9"/>
                    </a:cubicBezTo>
                    <a:cubicBezTo>
                      <a:pt x="173" y="10"/>
                      <a:pt x="181" y="11"/>
                      <a:pt x="187" y="13"/>
                    </a:cubicBezTo>
                    <a:cubicBezTo>
                      <a:pt x="189" y="11"/>
                      <a:pt x="190" y="10"/>
                      <a:pt x="192" y="8"/>
                    </a:cubicBezTo>
                    <a:cubicBezTo>
                      <a:pt x="195" y="15"/>
                      <a:pt x="195" y="15"/>
                      <a:pt x="195" y="15"/>
                    </a:cubicBezTo>
                    <a:cubicBezTo>
                      <a:pt x="192" y="14"/>
                      <a:pt x="190" y="14"/>
                      <a:pt x="187" y="13"/>
                    </a:cubicBezTo>
                    <a:cubicBezTo>
                      <a:pt x="183" y="18"/>
                      <a:pt x="179" y="23"/>
                      <a:pt x="175" y="27"/>
                    </a:cubicBezTo>
                    <a:cubicBezTo>
                      <a:pt x="169" y="33"/>
                      <a:pt x="163" y="39"/>
                      <a:pt x="156" y="45"/>
                    </a:cubicBezTo>
                    <a:cubicBezTo>
                      <a:pt x="143" y="56"/>
                      <a:pt x="129" y="67"/>
                      <a:pt x="114" y="74"/>
                    </a:cubicBezTo>
                    <a:cubicBezTo>
                      <a:pt x="110" y="75"/>
                      <a:pt x="106" y="77"/>
                      <a:pt x="101" y="78"/>
                    </a:cubicBezTo>
                    <a:cubicBezTo>
                      <a:pt x="97" y="79"/>
                      <a:pt x="93" y="80"/>
                      <a:pt x="89" y="80"/>
                    </a:cubicBezTo>
                    <a:cubicBezTo>
                      <a:pt x="81" y="81"/>
                      <a:pt x="72" y="81"/>
                      <a:pt x="64" y="79"/>
                    </a:cubicBezTo>
                    <a:cubicBezTo>
                      <a:pt x="55" y="78"/>
                      <a:pt x="47" y="76"/>
                      <a:pt x="39" y="73"/>
                    </a:cubicBezTo>
                    <a:cubicBezTo>
                      <a:pt x="35" y="71"/>
                      <a:pt x="32" y="69"/>
                      <a:pt x="28" y="67"/>
                    </a:cubicBezTo>
                    <a:cubicBezTo>
                      <a:pt x="27" y="67"/>
                      <a:pt x="26" y="66"/>
                      <a:pt x="25" y="66"/>
                    </a:cubicBezTo>
                    <a:cubicBezTo>
                      <a:pt x="24" y="69"/>
                      <a:pt x="22" y="72"/>
                      <a:pt x="21" y="74"/>
                    </a:cubicBezTo>
                    <a:lnTo>
                      <a:pt x="17" y="61"/>
                    </a:ln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10" name="Freeform 522">
                <a:extLst>
                  <a:ext uri="{FF2B5EF4-FFF2-40B4-BE49-F238E27FC236}">
                    <a16:creationId xmlns:a16="http://schemas.microsoft.com/office/drawing/2014/main" id="{D730C04B-1F89-498E-A0AB-8E9716ABBB12}"/>
                  </a:ext>
                </a:extLst>
              </p:cNvPr>
              <p:cNvSpPr/>
              <p:nvPr/>
            </p:nvSpPr>
            <p:spPr bwMode="auto">
              <a:xfrm>
                <a:off x="1814" y="3353"/>
                <a:ext cx="7" cy="11"/>
              </a:xfrm>
              <a:custGeom>
                <a:avLst/>
                <a:gdLst>
                  <a:gd name="T0" fmla="*/ 8 w 8"/>
                  <a:gd name="T1" fmla="*/ 5 h 13"/>
                  <a:gd name="T2" fmla="*/ 4 w 8"/>
                  <a:gd name="T3" fmla="*/ 13 h 13"/>
                  <a:gd name="T4" fmla="*/ 0 w 8"/>
                  <a:gd name="T5" fmla="*/ 0 h 13"/>
                  <a:gd name="T6" fmla="*/ 5 w 8"/>
                  <a:gd name="T7" fmla="*/ 3 h 13"/>
                  <a:gd name="T8" fmla="*/ 8 w 8"/>
                  <a:gd name="T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8" y="5"/>
                    </a:moveTo>
                    <a:cubicBezTo>
                      <a:pt x="7" y="8"/>
                      <a:pt x="5" y="11"/>
                      <a:pt x="4" y="13"/>
                    </a:cubicBezTo>
                    <a:cubicBezTo>
                      <a:pt x="4" y="13"/>
                      <a:pt x="0" y="0"/>
                      <a:pt x="0" y="0"/>
                    </a:cubicBezTo>
                    <a:cubicBezTo>
                      <a:pt x="2" y="1"/>
                      <a:pt x="4" y="2"/>
                      <a:pt x="5" y="3"/>
                    </a:cubicBezTo>
                    <a:cubicBezTo>
                      <a:pt x="6" y="4"/>
                      <a:pt x="7" y="4"/>
                      <a:pt x="8" y="5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11" name="Freeform 523">
                <a:extLst>
                  <a:ext uri="{FF2B5EF4-FFF2-40B4-BE49-F238E27FC236}">
                    <a16:creationId xmlns:a16="http://schemas.microsoft.com/office/drawing/2014/main" id="{D7580030-9F5D-4D51-BF05-4F84AAFE98C3}"/>
                  </a:ext>
                </a:extLst>
              </p:cNvPr>
              <p:cNvSpPr/>
              <p:nvPr/>
            </p:nvSpPr>
            <p:spPr bwMode="auto">
              <a:xfrm>
                <a:off x="1812" y="3322"/>
                <a:ext cx="101" cy="50"/>
              </a:xfrm>
              <a:custGeom>
                <a:avLst/>
                <a:gdLst>
                  <a:gd name="T0" fmla="*/ 37 w 118"/>
                  <a:gd name="T1" fmla="*/ 10 h 59"/>
                  <a:gd name="T2" fmla="*/ 118 w 118"/>
                  <a:gd name="T3" fmla="*/ 7 h 59"/>
                  <a:gd name="T4" fmla="*/ 51 w 118"/>
                  <a:gd name="T5" fmla="*/ 52 h 59"/>
                  <a:gd name="T6" fmla="*/ 0 w 118"/>
                  <a:gd name="T7" fmla="*/ 45 h 59"/>
                  <a:gd name="T8" fmla="*/ 37 w 118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37" y="10"/>
                    </a:moveTo>
                    <a:cubicBezTo>
                      <a:pt x="66" y="0"/>
                      <a:pt x="118" y="7"/>
                      <a:pt x="118" y="7"/>
                    </a:cubicBezTo>
                    <a:cubicBezTo>
                      <a:pt x="118" y="7"/>
                      <a:pt x="82" y="42"/>
                      <a:pt x="51" y="52"/>
                    </a:cubicBezTo>
                    <a:cubicBezTo>
                      <a:pt x="26" y="59"/>
                      <a:pt x="0" y="45"/>
                      <a:pt x="0" y="45"/>
                    </a:cubicBezTo>
                    <a:cubicBezTo>
                      <a:pt x="0" y="45"/>
                      <a:pt x="13" y="19"/>
                      <a:pt x="37" y="1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12" name="Freeform 524">
                <a:extLst>
                  <a:ext uri="{FF2B5EF4-FFF2-40B4-BE49-F238E27FC236}">
                    <a16:creationId xmlns:a16="http://schemas.microsoft.com/office/drawing/2014/main" id="{7C67722C-C291-4FC3-86AF-A1F1E60A96CC}"/>
                  </a:ext>
                </a:extLst>
              </p:cNvPr>
              <p:cNvSpPr/>
              <p:nvPr/>
            </p:nvSpPr>
            <p:spPr bwMode="auto">
              <a:xfrm>
                <a:off x="1808" y="3338"/>
                <a:ext cx="60" cy="31"/>
              </a:xfrm>
              <a:custGeom>
                <a:avLst/>
                <a:gdLst>
                  <a:gd name="T0" fmla="*/ 22 w 71"/>
                  <a:gd name="T1" fmla="*/ 6 h 36"/>
                  <a:gd name="T2" fmla="*/ 71 w 71"/>
                  <a:gd name="T3" fmla="*/ 4 h 36"/>
                  <a:gd name="T4" fmla="*/ 31 w 71"/>
                  <a:gd name="T5" fmla="*/ 31 h 36"/>
                  <a:gd name="T6" fmla="*/ 0 w 71"/>
                  <a:gd name="T7" fmla="*/ 27 h 36"/>
                  <a:gd name="T8" fmla="*/ 22 w 71"/>
                  <a:gd name="T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36">
                    <a:moveTo>
                      <a:pt x="22" y="6"/>
                    </a:moveTo>
                    <a:cubicBezTo>
                      <a:pt x="40" y="0"/>
                      <a:pt x="71" y="4"/>
                      <a:pt x="71" y="4"/>
                    </a:cubicBezTo>
                    <a:cubicBezTo>
                      <a:pt x="71" y="4"/>
                      <a:pt x="50" y="25"/>
                      <a:pt x="31" y="31"/>
                    </a:cubicBezTo>
                    <a:cubicBezTo>
                      <a:pt x="16" y="36"/>
                      <a:pt x="0" y="27"/>
                      <a:pt x="0" y="27"/>
                    </a:cubicBezTo>
                    <a:cubicBezTo>
                      <a:pt x="0" y="27"/>
                      <a:pt x="8" y="11"/>
                      <a:pt x="22" y="6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13" name="Freeform 525">
                <a:extLst>
                  <a:ext uri="{FF2B5EF4-FFF2-40B4-BE49-F238E27FC236}">
                    <a16:creationId xmlns:a16="http://schemas.microsoft.com/office/drawing/2014/main" id="{099B0D79-0D31-486B-A3DD-0CFD4CC51390}"/>
                  </a:ext>
                </a:extLst>
              </p:cNvPr>
              <p:cNvSpPr/>
              <p:nvPr/>
            </p:nvSpPr>
            <p:spPr bwMode="auto">
              <a:xfrm>
                <a:off x="3732" y="3120"/>
                <a:ext cx="49" cy="94"/>
              </a:xfrm>
              <a:custGeom>
                <a:avLst/>
                <a:gdLst>
                  <a:gd name="T0" fmla="*/ 6 w 58"/>
                  <a:gd name="T1" fmla="*/ 103 h 110"/>
                  <a:gd name="T2" fmla="*/ 15 w 58"/>
                  <a:gd name="T3" fmla="*/ 0 h 110"/>
                  <a:gd name="T4" fmla="*/ 6 w 58"/>
                  <a:gd name="T5" fmla="*/ 10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110">
                    <a:moveTo>
                      <a:pt x="6" y="103"/>
                    </a:moveTo>
                    <a:cubicBezTo>
                      <a:pt x="0" y="79"/>
                      <a:pt x="10" y="10"/>
                      <a:pt x="15" y="0"/>
                    </a:cubicBezTo>
                    <a:cubicBezTo>
                      <a:pt x="58" y="50"/>
                      <a:pt x="49" y="110"/>
                      <a:pt x="6" y="103"/>
                    </a:cubicBezTo>
                    <a:close/>
                  </a:path>
                </a:pathLst>
              </a:custGeom>
              <a:solidFill>
                <a:srgbClr val="2BB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14" name="Freeform 526">
                <a:extLst>
                  <a:ext uri="{FF2B5EF4-FFF2-40B4-BE49-F238E27FC236}">
                    <a16:creationId xmlns:a16="http://schemas.microsoft.com/office/drawing/2014/main" id="{F2A9B162-F63E-4C46-BAE5-BB9EC1F79BDC}"/>
                  </a:ext>
                </a:extLst>
              </p:cNvPr>
              <p:cNvSpPr/>
              <p:nvPr/>
            </p:nvSpPr>
            <p:spPr bwMode="auto">
              <a:xfrm>
                <a:off x="3695" y="3120"/>
                <a:ext cx="52" cy="88"/>
              </a:xfrm>
              <a:custGeom>
                <a:avLst/>
                <a:gdLst>
                  <a:gd name="T0" fmla="*/ 58 w 61"/>
                  <a:gd name="T1" fmla="*/ 0 h 103"/>
                  <a:gd name="T2" fmla="*/ 49 w 61"/>
                  <a:gd name="T3" fmla="*/ 103 h 103"/>
                  <a:gd name="T4" fmla="*/ 58 w 61"/>
                  <a:gd name="T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03">
                    <a:moveTo>
                      <a:pt x="58" y="0"/>
                    </a:moveTo>
                    <a:cubicBezTo>
                      <a:pt x="61" y="26"/>
                      <a:pt x="59" y="90"/>
                      <a:pt x="49" y="103"/>
                    </a:cubicBezTo>
                    <a:cubicBezTo>
                      <a:pt x="0" y="82"/>
                      <a:pt x="35" y="16"/>
                      <a:pt x="58" y="0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15" name="Freeform 527">
                <a:extLst>
                  <a:ext uri="{FF2B5EF4-FFF2-40B4-BE49-F238E27FC236}">
                    <a16:creationId xmlns:a16="http://schemas.microsoft.com/office/drawing/2014/main" id="{7FAB9B35-4D8A-4DEE-AAAF-7DE41C1ED2D1}"/>
                  </a:ext>
                </a:extLst>
              </p:cNvPr>
              <p:cNvSpPr/>
              <p:nvPr/>
            </p:nvSpPr>
            <p:spPr bwMode="auto">
              <a:xfrm>
                <a:off x="3620" y="3168"/>
                <a:ext cx="139" cy="89"/>
              </a:xfrm>
              <a:custGeom>
                <a:avLst/>
                <a:gdLst>
                  <a:gd name="T0" fmla="*/ 123 w 163"/>
                  <a:gd name="T1" fmla="*/ 104 h 104"/>
                  <a:gd name="T2" fmla="*/ 0 w 163"/>
                  <a:gd name="T3" fmla="*/ 19 h 104"/>
                  <a:gd name="T4" fmla="*/ 123 w 163"/>
                  <a:gd name="T5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3" h="104">
                    <a:moveTo>
                      <a:pt x="123" y="104"/>
                    </a:moveTo>
                    <a:cubicBezTo>
                      <a:pt x="88" y="95"/>
                      <a:pt x="9" y="32"/>
                      <a:pt x="0" y="19"/>
                    </a:cubicBezTo>
                    <a:cubicBezTo>
                      <a:pt x="94" y="0"/>
                      <a:pt x="163" y="56"/>
                      <a:pt x="123" y="104"/>
                    </a:cubicBezTo>
                    <a:close/>
                  </a:path>
                </a:pathLst>
              </a:custGeom>
              <a:solidFill>
                <a:srgbClr val="2BB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16" name="Freeform 528">
                <a:extLst>
                  <a:ext uri="{FF2B5EF4-FFF2-40B4-BE49-F238E27FC236}">
                    <a16:creationId xmlns:a16="http://schemas.microsoft.com/office/drawing/2014/main" id="{02590E92-3774-40B5-93E7-E5DF07C51C78}"/>
                  </a:ext>
                </a:extLst>
              </p:cNvPr>
              <p:cNvSpPr/>
              <p:nvPr/>
            </p:nvSpPr>
            <p:spPr bwMode="auto">
              <a:xfrm>
                <a:off x="3620" y="3185"/>
                <a:ext cx="105" cy="111"/>
              </a:xfrm>
              <a:custGeom>
                <a:avLst/>
                <a:gdLst>
                  <a:gd name="T0" fmla="*/ 123 w 123"/>
                  <a:gd name="T1" fmla="*/ 85 h 131"/>
                  <a:gd name="T2" fmla="*/ 0 w 123"/>
                  <a:gd name="T3" fmla="*/ 0 h 131"/>
                  <a:gd name="T4" fmla="*/ 123 w 123"/>
                  <a:gd name="T5" fmla="*/ 8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" h="131">
                    <a:moveTo>
                      <a:pt x="123" y="85"/>
                    </a:moveTo>
                    <a:cubicBezTo>
                      <a:pt x="61" y="131"/>
                      <a:pt x="4" y="39"/>
                      <a:pt x="0" y="0"/>
                    </a:cubicBezTo>
                    <a:cubicBezTo>
                      <a:pt x="35" y="14"/>
                      <a:pt x="113" y="64"/>
                      <a:pt x="123" y="85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17" name="Freeform 529">
                <a:extLst>
                  <a:ext uri="{FF2B5EF4-FFF2-40B4-BE49-F238E27FC236}">
                    <a16:creationId xmlns:a16="http://schemas.microsoft.com/office/drawing/2014/main" id="{70568FB6-801E-43ED-ABFC-94A35FC81D1C}"/>
                  </a:ext>
                </a:extLst>
              </p:cNvPr>
              <p:cNvSpPr/>
              <p:nvPr/>
            </p:nvSpPr>
            <p:spPr bwMode="auto">
              <a:xfrm>
                <a:off x="3725" y="3177"/>
                <a:ext cx="121" cy="77"/>
              </a:xfrm>
              <a:custGeom>
                <a:avLst/>
                <a:gdLst>
                  <a:gd name="T0" fmla="*/ 143 w 143"/>
                  <a:gd name="T1" fmla="*/ 17 h 91"/>
                  <a:gd name="T2" fmla="*/ 36 w 143"/>
                  <a:gd name="T3" fmla="*/ 91 h 91"/>
                  <a:gd name="T4" fmla="*/ 143 w 143"/>
                  <a:gd name="T5" fmla="*/ 1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3" h="91">
                    <a:moveTo>
                      <a:pt x="143" y="17"/>
                    </a:moveTo>
                    <a:cubicBezTo>
                      <a:pt x="136" y="28"/>
                      <a:pt x="66" y="84"/>
                      <a:pt x="36" y="91"/>
                    </a:cubicBezTo>
                    <a:cubicBezTo>
                      <a:pt x="0" y="49"/>
                      <a:pt x="61" y="0"/>
                      <a:pt x="143" y="17"/>
                    </a:cubicBezTo>
                    <a:close/>
                  </a:path>
                </a:pathLst>
              </a:custGeom>
              <a:solidFill>
                <a:srgbClr val="2BB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18" name="Freeform 530">
                <a:extLst>
                  <a:ext uri="{FF2B5EF4-FFF2-40B4-BE49-F238E27FC236}">
                    <a16:creationId xmlns:a16="http://schemas.microsoft.com/office/drawing/2014/main" id="{48F13B31-41A5-4ECC-B12F-E352036EF7CA}"/>
                  </a:ext>
                </a:extLst>
              </p:cNvPr>
              <p:cNvSpPr/>
              <p:nvPr/>
            </p:nvSpPr>
            <p:spPr bwMode="auto">
              <a:xfrm>
                <a:off x="3755" y="3191"/>
                <a:ext cx="91" cy="98"/>
              </a:xfrm>
              <a:custGeom>
                <a:avLst/>
                <a:gdLst>
                  <a:gd name="T0" fmla="*/ 107 w 107"/>
                  <a:gd name="T1" fmla="*/ 0 h 115"/>
                  <a:gd name="T2" fmla="*/ 0 w 107"/>
                  <a:gd name="T3" fmla="*/ 74 h 115"/>
                  <a:gd name="T4" fmla="*/ 107 w 10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115">
                    <a:moveTo>
                      <a:pt x="107" y="0"/>
                    </a:moveTo>
                    <a:cubicBezTo>
                      <a:pt x="104" y="34"/>
                      <a:pt x="54" y="115"/>
                      <a:pt x="0" y="74"/>
                    </a:cubicBezTo>
                    <a:cubicBezTo>
                      <a:pt x="8" y="56"/>
                      <a:pt x="76" y="12"/>
                      <a:pt x="107" y="0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19" name="Freeform 531">
                <a:extLst>
                  <a:ext uri="{FF2B5EF4-FFF2-40B4-BE49-F238E27FC236}">
                    <a16:creationId xmlns:a16="http://schemas.microsoft.com/office/drawing/2014/main" id="{2467A91C-BBAA-49C2-8A2C-636C1EB145BE}"/>
                  </a:ext>
                </a:extLst>
              </p:cNvPr>
              <p:cNvSpPr/>
              <p:nvPr/>
            </p:nvSpPr>
            <p:spPr bwMode="auto">
              <a:xfrm>
                <a:off x="1385" y="3282"/>
                <a:ext cx="50" cy="93"/>
              </a:xfrm>
              <a:custGeom>
                <a:avLst/>
                <a:gdLst>
                  <a:gd name="T0" fmla="*/ 7 w 59"/>
                  <a:gd name="T1" fmla="*/ 103 h 110"/>
                  <a:gd name="T2" fmla="*/ 15 w 59"/>
                  <a:gd name="T3" fmla="*/ 0 h 110"/>
                  <a:gd name="T4" fmla="*/ 7 w 59"/>
                  <a:gd name="T5" fmla="*/ 10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10">
                    <a:moveTo>
                      <a:pt x="7" y="103"/>
                    </a:moveTo>
                    <a:cubicBezTo>
                      <a:pt x="0" y="79"/>
                      <a:pt x="10" y="10"/>
                      <a:pt x="15" y="0"/>
                    </a:cubicBezTo>
                    <a:cubicBezTo>
                      <a:pt x="59" y="50"/>
                      <a:pt x="50" y="110"/>
                      <a:pt x="7" y="103"/>
                    </a:cubicBezTo>
                    <a:close/>
                  </a:path>
                </a:pathLst>
              </a:custGeom>
              <a:solidFill>
                <a:srgbClr val="2BB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20" name="Freeform 532">
                <a:extLst>
                  <a:ext uri="{FF2B5EF4-FFF2-40B4-BE49-F238E27FC236}">
                    <a16:creationId xmlns:a16="http://schemas.microsoft.com/office/drawing/2014/main" id="{17AC8A7B-6FC3-452E-B772-204C2BEE9063}"/>
                  </a:ext>
                </a:extLst>
              </p:cNvPr>
              <p:cNvSpPr/>
              <p:nvPr/>
            </p:nvSpPr>
            <p:spPr bwMode="auto">
              <a:xfrm>
                <a:off x="1349" y="3282"/>
                <a:ext cx="52" cy="87"/>
              </a:xfrm>
              <a:custGeom>
                <a:avLst/>
                <a:gdLst>
                  <a:gd name="T0" fmla="*/ 57 w 61"/>
                  <a:gd name="T1" fmla="*/ 0 h 103"/>
                  <a:gd name="T2" fmla="*/ 49 w 61"/>
                  <a:gd name="T3" fmla="*/ 103 h 103"/>
                  <a:gd name="T4" fmla="*/ 57 w 61"/>
                  <a:gd name="T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03">
                    <a:moveTo>
                      <a:pt x="57" y="0"/>
                    </a:moveTo>
                    <a:cubicBezTo>
                      <a:pt x="61" y="26"/>
                      <a:pt x="58" y="90"/>
                      <a:pt x="49" y="103"/>
                    </a:cubicBezTo>
                    <a:cubicBezTo>
                      <a:pt x="0" y="82"/>
                      <a:pt x="35" y="16"/>
                      <a:pt x="57" y="0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21" name="Freeform 533">
                <a:extLst>
                  <a:ext uri="{FF2B5EF4-FFF2-40B4-BE49-F238E27FC236}">
                    <a16:creationId xmlns:a16="http://schemas.microsoft.com/office/drawing/2014/main" id="{3490E280-F304-4AE1-8EFB-270C7636D340}"/>
                  </a:ext>
                </a:extLst>
              </p:cNvPr>
              <p:cNvSpPr/>
              <p:nvPr/>
            </p:nvSpPr>
            <p:spPr bwMode="auto">
              <a:xfrm>
                <a:off x="1275" y="3330"/>
                <a:ext cx="138" cy="89"/>
              </a:xfrm>
              <a:custGeom>
                <a:avLst/>
                <a:gdLst>
                  <a:gd name="T0" fmla="*/ 123 w 163"/>
                  <a:gd name="T1" fmla="*/ 104 h 104"/>
                  <a:gd name="T2" fmla="*/ 0 w 163"/>
                  <a:gd name="T3" fmla="*/ 19 h 104"/>
                  <a:gd name="T4" fmla="*/ 123 w 163"/>
                  <a:gd name="T5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3" h="104">
                    <a:moveTo>
                      <a:pt x="123" y="104"/>
                    </a:moveTo>
                    <a:cubicBezTo>
                      <a:pt x="88" y="95"/>
                      <a:pt x="8" y="32"/>
                      <a:pt x="0" y="19"/>
                    </a:cubicBezTo>
                    <a:cubicBezTo>
                      <a:pt x="94" y="0"/>
                      <a:pt x="163" y="56"/>
                      <a:pt x="123" y="104"/>
                    </a:cubicBezTo>
                    <a:close/>
                  </a:path>
                </a:pathLst>
              </a:custGeom>
              <a:solidFill>
                <a:srgbClr val="2BB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22" name="Freeform 534">
                <a:extLst>
                  <a:ext uri="{FF2B5EF4-FFF2-40B4-BE49-F238E27FC236}">
                    <a16:creationId xmlns:a16="http://schemas.microsoft.com/office/drawing/2014/main" id="{26767792-4979-4767-90A8-C222C2FFEC65}"/>
                  </a:ext>
                </a:extLst>
              </p:cNvPr>
              <p:cNvSpPr/>
              <p:nvPr/>
            </p:nvSpPr>
            <p:spPr bwMode="auto">
              <a:xfrm>
                <a:off x="1275" y="3346"/>
                <a:ext cx="104" cy="112"/>
              </a:xfrm>
              <a:custGeom>
                <a:avLst/>
                <a:gdLst>
                  <a:gd name="T0" fmla="*/ 123 w 123"/>
                  <a:gd name="T1" fmla="*/ 85 h 131"/>
                  <a:gd name="T2" fmla="*/ 0 w 123"/>
                  <a:gd name="T3" fmla="*/ 0 h 131"/>
                  <a:gd name="T4" fmla="*/ 123 w 123"/>
                  <a:gd name="T5" fmla="*/ 8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" h="131">
                    <a:moveTo>
                      <a:pt x="123" y="85"/>
                    </a:moveTo>
                    <a:cubicBezTo>
                      <a:pt x="61" y="131"/>
                      <a:pt x="4" y="39"/>
                      <a:pt x="0" y="0"/>
                    </a:cubicBezTo>
                    <a:cubicBezTo>
                      <a:pt x="35" y="14"/>
                      <a:pt x="113" y="64"/>
                      <a:pt x="123" y="85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23" name="Freeform 535">
                <a:extLst>
                  <a:ext uri="{FF2B5EF4-FFF2-40B4-BE49-F238E27FC236}">
                    <a16:creationId xmlns:a16="http://schemas.microsoft.com/office/drawing/2014/main" id="{F6002FFB-AD66-451E-B7F7-09732CEEE708}"/>
                  </a:ext>
                </a:extLst>
              </p:cNvPr>
              <p:cNvSpPr/>
              <p:nvPr/>
            </p:nvSpPr>
            <p:spPr bwMode="auto">
              <a:xfrm>
                <a:off x="1379" y="3339"/>
                <a:ext cx="122" cy="77"/>
              </a:xfrm>
              <a:custGeom>
                <a:avLst/>
                <a:gdLst>
                  <a:gd name="T0" fmla="*/ 143 w 143"/>
                  <a:gd name="T1" fmla="*/ 17 h 91"/>
                  <a:gd name="T2" fmla="*/ 35 w 143"/>
                  <a:gd name="T3" fmla="*/ 91 h 91"/>
                  <a:gd name="T4" fmla="*/ 143 w 143"/>
                  <a:gd name="T5" fmla="*/ 1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3" h="91">
                    <a:moveTo>
                      <a:pt x="143" y="17"/>
                    </a:moveTo>
                    <a:cubicBezTo>
                      <a:pt x="135" y="28"/>
                      <a:pt x="66" y="84"/>
                      <a:pt x="35" y="91"/>
                    </a:cubicBezTo>
                    <a:cubicBezTo>
                      <a:pt x="0" y="49"/>
                      <a:pt x="60" y="0"/>
                      <a:pt x="143" y="17"/>
                    </a:cubicBezTo>
                    <a:close/>
                  </a:path>
                </a:pathLst>
              </a:custGeom>
              <a:solidFill>
                <a:srgbClr val="2BB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24" name="Freeform 536">
                <a:extLst>
                  <a:ext uri="{FF2B5EF4-FFF2-40B4-BE49-F238E27FC236}">
                    <a16:creationId xmlns:a16="http://schemas.microsoft.com/office/drawing/2014/main" id="{414B3B32-4A2A-47B5-BADA-D06102703030}"/>
                  </a:ext>
                </a:extLst>
              </p:cNvPr>
              <p:cNvSpPr/>
              <p:nvPr/>
            </p:nvSpPr>
            <p:spPr bwMode="auto">
              <a:xfrm>
                <a:off x="1409" y="3353"/>
                <a:ext cx="92" cy="98"/>
              </a:xfrm>
              <a:custGeom>
                <a:avLst/>
                <a:gdLst>
                  <a:gd name="T0" fmla="*/ 108 w 108"/>
                  <a:gd name="T1" fmla="*/ 0 h 115"/>
                  <a:gd name="T2" fmla="*/ 0 w 108"/>
                  <a:gd name="T3" fmla="*/ 74 h 115"/>
                  <a:gd name="T4" fmla="*/ 108 w 108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115">
                    <a:moveTo>
                      <a:pt x="108" y="0"/>
                    </a:moveTo>
                    <a:cubicBezTo>
                      <a:pt x="104" y="34"/>
                      <a:pt x="54" y="115"/>
                      <a:pt x="0" y="74"/>
                    </a:cubicBezTo>
                    <a:cubicBezTo>
                      <a:pt x="9" y="56"/>
                      <a:pt x="77" y="12"/>
                      <a:pt x="108" y="0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25" name="Freeform 537">
                <a:extLst>
                  <a:ext uri="{FF2B5EF4-FFF2-40B4-BE49-F238E27FC236}">
                    <a16:creationId xmlns:a16="http://schemas.microsoft.com/office/drawing/2014/main" id="{F16B4EE1-E2B5-4BA2-8626-B3B97EF76E28}"/>
                  </a:ext>
                </a:extLst>
              </p:cNvPr>
              <p:cNvSpPr/>
              <p:nvPr/>
            </p:nvSpPr>
            <p:spPr bwMode="auto">
              <a:xfrm>
                <a:off x="2960" y="3019"/>
                <a:ext cx="159" cy="53"/>
              </a:xfrm>
              <a:custGeom>
                <a:avLst/>
                <a:gdLst>
                  <a:gd name="T0" fmla="*/ 93 w 187"/>
                  <a:gd name="T1" fmla="*/ 16 h 62"/>
                  <a:gd name="T2" fmla="*/ 187 w 187"/>
                  <a:gd name="T3" fmla="*/ 35 h 62"/>
                  <a:gd name="T4" fmla="*/ 93 w 187"/>
                  <a:gd name="T5" fmla="*/ 62 h 62"/>
                  <a:gd name="T6" fmla="*/ 0 w 187"/>
                  <a:gd name="T7" fmla="*/ 42 h 62"/>
                  <a:gd name="T8" fmla="*/ 93 w 187"/>
                  <a:gd name="T9" fmla="*/ 1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62">
                    <a:moveTo>
                      <a:pt x="93" y="16"/>
                    </a:moveTo>
                    <a:cubicBezTo>
                      <a:pt x="148" y="31"/>
                      <a:pt x="187" y="22"/>
                      <a:pt x="187" y="35"/>
                    </a:cubicBezTo>
                    <a:cubicBezTo>
                      <a:pt x="187" y="48"/>
                      <a:pt x="145" y="62"/>
                      <a:pt x="93" y="62"/>
                    </a:cubicBezTo>
                    <a:cubicBezTo>
                      <a:pt x="41" y="62"/>
                      <a:pt x="0" y="54"/>
                      <a:pt x="0" y="42"/>
                    </a:cubicBezTo>
                    <a:cubicBezTo>
                      <a:pt x="0" y="29"/>
                      <a:pt x="38" y="0"/>
                      <a:pt x="93" y="16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26" name="Freeform 538">
                <a:extLst>
                  <a:ext uri="{FF2B5EF4-FFF2-40B4-BE49-F238E27FC236}">
                    <a16:creationId xmlns:a16="http://schemas.microsoft.com/office/drawing/2014/main" id="{69612532-3EB0-4383-9A63-4C1207D329EF}"/>
                  </a:ext>
                </a:extLst>
              </p:cNvPr>
              <p:cNvSpPr/>
              <p:nvPr/>
            </p:nvSpPr>
            <p:spPr bwMode="auto">
              <a:xfrm>
                <a:off x="4040" y="2247"/>
                <a:ext cx="125" cy="108"/>
              </a:xfrm>
              <a:custGeom>
                <a:avLst/>
                <a:gdLst>
                  <a:gd name="T0" fmla="*/ 28 w 147"/>
                  <a:gd name="T1" fmla="*/ 50 h 127"/>
                  <a:gd name="T2" fmla="*/ 69 w 147"/>
                  <a:gd name="T3" fmla="*/ 3 h 127"/>
                  <a:gd name="T4" fmla="*/ 99 w 147"/>
                  <a:gd name="T5" fmla="*/ 51 h 127"/>
                  <a:gd name="T6" fmla="*/ 138 w 147"/>
                  <a:gd name="T7" fmla="*/ 71 h 127"/>
                  <a:gd name="T8" fmla="*/ 59 w 147"/>
                  <a:gd name="T9" fmla="*/ 125 h 127"/>
                  <a:gd name="T10" fmla="*/ 1 w 147"/>
                  <a:gd name="T11" fmla="*/ 78 h 127"/>
                  <a:gd name="T12" fmla="*/ 28 w 147"/>
                  <a:gd name="T13" fmla="*/ 5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" h="127">
                    <a:moveTo>
                      <a:pt x="28" y="50"/>
                    </a:moveTo>
                    <a:cubicBezTo>
                      <a:pt x="28" y="50"/>
                      <a:pt x="28" y="0"/>
                      <a:pt x="69" y="3"/>
                    </a:cubicBezTo>
                    <a:cubicBezTo>
                      <a:pt x="108" y="6"/>
                      <a:pt x="99" y="51"/>
                      <a:pt x="99" y="51"/>
                    </a:cubicBezTo>
                    <a:cubicBezTo>
                      <a:pt x="99" y="51"/>
                      <a:pt x="130" y="42"/>
                      <a:pt x="138" y="71"/>
                    </a:cubicBezTo>
                    <a:cubicBezTo>
                      <a:pt x="147" y="104"/>
                      <a:pt x="95" y="127"/>
                      <a:pt x="59" y="125"/>
                    </a:cubicBezTo>
                    <a:cubicBezTo>
                      <a:pt x="29" y="123"/>
                      <a:pt x="1" y="111"/>
                      <a:pt x="1" y="78"/>
                    </a:cubicBezTo>
                    <a:cubicBezTo>
                      <a:pt x="0" y="53"/>
                      <a:pt x="28" y="50"/>
                      <a:pt x="28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27" name="Freeform 539">
                <a:extLst>
                  <a:ext uri="{FF2B5EF4-FFF2-40B4-BE49-F238E27FC236}">
                    <a16:creationId xmlns:a16="http://schemas.microsoft.com/office/drawing/2014/main" id="{EF4461A1-0FF0-4A8B-AE02-DB13510FDA3F}"/>
                  </a:ext>
                </a:extLst>
              </p:cNvPr>
              <p:cNvSpPr/>
              <p:nvPr/>
            </p:nvSpPr>
            <p:spPr bwMode="auto">
              <a:xfrm>
                <a:off x="4078" y="2335"/>
                <a:ext cx="44" cy="19"/>
              </a:xfrm>
              <a:custGeom>
                <a:avLst/>
                <a:gdLst>
                  <a:gd name="T0" fmla="*/ 33 w 52"/>
                  <a:gd name="T1" fmla="*/ 1 h 22"/>
                  <a:gd name="T2" fmla="*/ 50 w 52"/>
                  <a:gd name="T3" fmla="*/ 12 h 22"/>
                  <a:gd name="T4" fmla="*/ 52 w 52"/>
                  <a:gd name="T5" fmla="*/ 16 h 22"/>
                  <a:gd name="T6" fmla="*/ 15 w 52"/>
                  <a:gd name="T7" fmla="*/ 21 h 22"/>
                  <a:gd name="T8" fmla="*/ 0 w 52"/>
                  <a:gd name="T9" fmla="*/ 19 h 22"/>
                  <a:gd name="T10" fmla="*/ 3 w 52"/>
                  <a:gd name="T11" fmla="*/ 12 h 22"/>
                  <a:gd name="T12" fmla="*/ 33 w 52"/>
                  <a:gd name="T1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22">
                    <a:moveTo>
                      <a:pt x="33" y="1"/>
                    </a:moveTo>
                    <a:cubicBezTo>
                      <a:pt x="39" y="1"/>
                      <a:pt x="46" y="6"/>
                      <a:pt x="50" y="12"/>
                    </a:cubicBezTo>
                    <a:cubicBezTo>
                      <a:pt x="51" y="13"/>
                      <a:pt x="51" y="14"/>
                      <a:pt x="52" y="16"/>
                    </a:cubicBezTo>
                    <a:cubicBezTo>
                      <a:pt x="40" y="20"/>
                      <a:pt x="27" y="22"/>
                      <a:pt x="15" y="21"/>
                    </a:cubicBezTo>
                    <a:cubicBezTo>
                      <a:pt x="10" y="21"/>
                      <a:pt x="5" y="20"/>
                      <a:pt x="0" y="19"/>
                    </a:cubicBezTo>
                    <a:cubicBezTo>
                      <a:pt x="1" y="17"/>
                      <a:pt x="2" y="14"/>
                      <a:pt x="3" y="12"/>
                    </a:cubicBezTo>
                    <a:cubicBezTo>
                      <a:pt x="10" y="1"/>
                      <a:pt x="23" y="0"/>
                      <a:pt x="33" y="1"/>
                    </a:cubicBezTo>
                    <a:close/>
                  </a:path>
                </a:pathLst>
              </a:custGeom>
              <a:solidFill>
                <a:srgbClr val="00AE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28" name="Freeform 540">
                <a:extLst>
                  <a:ext uri="{FF2B5EF4-FFF2-40B4-BE49-F238E27FC236}">
                    <a16:creationId xmlns:a16="http://schemas.microsoft.com/office/drawing/2014/main" id="{F8C9D02B-7D2D-4D4C-ACCB-0DC821EF1CFB}"/>
                  </a:ext>
                </a:extLst>
              </p:cNvPr>
              <p:cNvSpPr/>
              <p:nvPr/>
            </p:nvSpPr>
            <p:spPr bwMode="auto">
              <a:xfrm>
                <a:off x="4043" y="2269"/>
                <a:ext cx="111" cy="62"/>
              </a:xfrm>
              <a:custGeom>
                <a:avLst/>
                <a:gdLst>
                  <a:gd name="T0" fmla="*/ 36 w 131"/>
                  <a:gd name="T1" fmla="*/ 51 h 73"/>
                  <a:gd name="T2" fmla="*/ 33 w 131"/>
                  <a:gd name="T3" fmla="*/ 28 h 73"/>
                  <a:gd name="T4" fmla="*/ 47 w 131"/>
                  <a:gd name="T5" fmla="*/ 4 h 73"/>
                  <a:gd name="T6" fmla="*/ 72 w 131"/>
                  <a:gd name="T7" fmla="*/ 4 h 73"/>
                  <a:gd name="T8" fmla="*/ 87 w 131"/>
                  <a:gd name="T9" fmla="*/ 48 h 73"/>
                  <a:gd name="T10" fmla="*/ 97 w 131"/>
                  <a:gd name="T11" fmla="*/ 43 h 73"/>
                  <a:gd name="T12" fmla="*/ 127 w 131"/>
                  <a:gd name="T13" fmla="*/ 57 h 73"/>
                  <a:gd name="T14" fmla="*/ 131 w 131"/>
                  <a:gd name="T15" fmla="*/ 69 h 73"/>
                  <a:gd name="T16" fmla="*/ 127 w 131"/>
                  <a:gd name="T17" fmla="*/ 73 h 73"/>
                  <a:gd name="T18" fmla="*/ 124 w 131"/>
                  <a:gd name="T19" fmla="*/ 58 h 73"/>
                  <a:gd name="T20" fmla="*/ 98 w 131"/>
                  <a:gd name="T21" fmla="*/ 46 h 73"/>
                  <a:gd name="T22" fmla="*/ 86 w 131"/>
                  <a:gd name="T23" fmla="*/ 53 h 73"/>
                  <a:gd name="T24" fmla="*/ 85 w 131"/>
                  <a:gd name="T25" fmla="*/ 54 h 73"/>
                  <a:gd name="T26" fmla="*/ 83 w 131"/>
                  <a:gd name="T27" fmla="*/ 53 h 73"/>
                  <a:gd name="T28" fmla="*/ 83 w 131"/>
                  <a:gd name="T29" fmla="*/ 52 h 73"/>
                  <a:gd name="T30" fmla="*/ 70 w 131"/>
                  <a:gd name="T31" fmla="*/ 7 h 73"/>
                  <a:gd name="T32" fmla="*/ 48 w 131"/>
                  <a:gd name="T33" fmla="*/ 7 h 73"/>
                  <a:gd name="T34" fmla="*/ 36 w 131"/>
                  <a:gd name="T35" fmla="*/ 28 h 73"/>
                  <a:gd name="T36" fmla="*/ 41 w 131"/>
                  <a:gd name="T37" fmla="*/ 54 h 73"/>
                  <a:gd name="T38" fmla="*/ 41 w 131"/>
                  <a:gd name="T39" fmla="*/ 56 h 73"/>
                  <a:gd name="T40" fmla="*/ 39 w 131"/>
                  <a:gd name="T41" fmla="*/ 56 h 73"/>
                  <a:gd name="T42" fmla="*/ 8 w 131"/>
                  <a:gd name="T43" fmla="*/ 58 h 73"/>
                  <a:gd name="T44" fmla="*/ 1 w 131"/>
                  <a:gd name="T45" fmla="*/ 71 h 73"/>
                  <a:gd name="T46" fmla="*/ 0 w 131"/>
                  <a:gd name="T47" fmla="*/ 66 h 73"/>
                  <a:gd name="T48" fmla="*/ 6 w 131"/>
                  <a:gd name="T49" fmla="*/ 56 h 73"/>
                  <a:gd name="T50" fmla="*/ 36 w 131"/>
                  <a:gd name="T51" fmla="*/ 5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1" h="73">
                    <a:moveTo>
                      <a:pt x="36" y="51"/>
                    </a:moveTo>
                    <a:cubicBezTo>
                      <a:pt x="33" y="43"/>
                      <a:pt x="33" y="35"/>
                      <a:pt x="33" y="28"/>
                    </a:cubicBezTo>
                    <a:cubicBezTo>
                      <a:pt x="33" y="18"/>
                      <a:pt x="39" y="9"/>
                      <a:pt x="47" y="4"/>
                    </a:cubicBezTo>
                    <a:cubicBezTo>
                      <a:pt x="54" y="0"/>
                      <a:pt x="63" y="0"/>
                      <a:pt x="72" y="4"/>
                    </a:cubicBezTo>
                    <a:cubicBezTo>
                      <a:pt x="89" y="14"/>
                      <a:pt x="89" y="37"/>
                      <a:pt x="87" y="48"/>
                    </a:cubicBezTo>
                    <a:cubicBezTo>
                      <a:pt x="90" y="46"/>
                      <a:pt x="93" y="44"/>
                      <a:pt x="97" y="43"/>
                    </a:cubicBezTo>
                    <a:cubicBezTo>
                      <a:pt x="110" y="39"/>
                      <a:pt x="122" y="48"/>
                      <a:pt x="127" y="57"/>
                    </a:cubicBezTo>
                    <a:cubicBezTo>
                      <a:pt x="129" y="60"/>
                      <a:pt x="130" y="64"/>
                      <a:pt x="131" y="69"/>
                    </a:cubicBezTo>
                    <a:cubicBezTo>
                      <a:pt x="130" y="70"/>
                      <a:pt x="129" y="72"/>
                      <a:pt x="127" y="73"/>
                    </a:cubicBezTo>
                    <a:cubicBezTo>
                      <a:pt x="128" y="68"/>
                      <a:pt x="127" y="62"/>
                      <a:pt x="124" y="58"/>
                    </a:cubicBezTo>
                    <a:cubicBezTo>
                      <a:pt x="120" y="50"/>
                      <a:pt x="109" y="43"/>
                      <a:pt x="98" y="46"/>
                    </a:cubicBezTo>
                    <a:cubicBezTo>
                      <a:pt x="94" y="47"/>
                      <a:pt x="90" y="50"/>
                      <a:pt x="86" y="53"/>
                    </a:cubicBezTo>
                    <a:cubicBezTo>
                      <a:pt x="86" y="54"/>
                      <a:pt x="85" y="54"/>
                      <a:pt x="85" y="54"/>
                    </a:cubicBezTo>
                    <a:cubicBezTo>
                      <a:pt x="84" y="54"/>
                      <a:pt x="83" y="54"/>
                      <a:pt x="83" y="53"/>
                    </a:cubicBezTo>
                    <a:cubicBezTo>
                      <a:pt x="83" y="53"/>
                      <a:pt x="83" y="52"/>
                      <a:pt x="83" y="52"/>
                    </a:cubicBezTo>
                    <a:cubicBezTo>
                      <a:pt x="85" y="44"/>
                      <a:pt x="89" y="17"/>
                      <a:pt x="70" y="7"/>
                    </a:cubicBezTo>
                    <a:cubicBezTo>
                      <a:pt x="63" y="3"/>
                      <a:pt x="55" y="3"/>
                      <a:pt x="48" y="7"/>
                    </a:cubicBezTo>
                    <a:cubicBezTo>
                      <a:pt x="41" y="11"/>
                      <a:pt x="37" y="19"/>
                      <a:pt x="36" y="28"/>
                    </a:cubicBezTo>
                    <a:cubicBezTo>
                      <a:pt x="36" y="36"/>
                      <a:pt x="36" y="46"/>
                      <a:pt x="41" y="54"/>
                    </a:cubicBezTo>
                    <a:cubicBezTo>
                      <a:pt x="41" y="55"/>
                      <a:pt x="41" y="55"/>
                      <a:pt x="41" y="56"/>
                    </a:cubicBezTo>
                    <a:cubicBezTo>
                      <a:pt x="40" y="56"/>
                      <a:pt x="39" y="57"/>
                      <a:pt x="39" y="56"/>
                    </a:cubicBezTo>
                    <a:cubicBezTo>
                      <a:pt x="23" y="46"/>
                      <a:pt x="12" y="54"/>
                      <a:pt x="8" y="58"/>
                    </a:cubicBezTo>
                    <a:cubicBezTo>
                      <a:pt x="5" y="62"/>
                      <a:pt x="3" y="66"/>
                      <a:pt x="1" y="71"/>
                    </a:cubicBezTo>
                    <a:cubicBezTo>
                      <a:pt x="1" y="69"/>
                      <a:pt x="0" y="68"/>
                      <a:pt x="0" y="66"/>
                    </a:cubicBezTo>
                    <a:cubicBezTo>
                      <a:pt x="1" y="62"/>
                      <a:pt x="3" y="59"/>
                      <a:pt x="6" y="56"/>
                    </a:cubicBezTo>
                    <a:cubicBezTo>
                      <a:pt x="14" y="48"/>
                      <a:pt x="25" y="46"/>
                      <a:pt x="36" y="51"/>
                    </a:cubicBezTo>
                    <a:close/>
                  </a:path>
                </a:pathLst>
              </a:custGeom>
              <a:solidFill>
                <a:srgbClr val="00C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29" name="Freeform 541">
                <a:extLst>
                  <a:ext uri="{FF2B5EF4-FFF2-40B4-BE49-F238E27FC236}">
                    <a16:creationId xmlns:a16="http://schemas.microsoft.com/office/drawing/2014/main" id="{9082CF4C-579D-4F67-94AD-17A03C43A350}"/>
                  </a:ext>
                </a:extLst>
              </p:cNvPr>
              <p:cNvSpPr/>
              <p:nvPr/>
            </p:nvSpPr>
            <p:spPr bwMode="auto">
              <a:xfrm>
                <a:off x="4068" y="2320"/>
                <a:ext cx="64" cy="30"/>
              </a:xfrm>
              <a:custGeom>
                <a:avLst/>
                <a:gdLst>
                  <a:gd name="T0" fmla="*/ 47 w 76"/>
                  <a:gd name="T1" fmla="*/ 3 h 35"/>
                  <a:gd name="T2" fmla="*/ 73 w 76"/>
                  <a:gd name="T3" fmla="*/ 19 h 35"/>
                  <a:gd name="T4" fmla="*/ 76 w 76"/>
                  <a:gd name="T5" fmla="*/ 29 h 35"/>
                  <a:gd name="T6" fmla="*/ 73 w 76"/>
                  <a:gd name="T7" fmla="*/ 30 h 35"/>
                  <a:gd name="T8" fmla="*/ 70 w 76"/>
                  <a:gd name="T9" fmla="*/ 21 h 35"/>
                  <a:gd name="T10" fmla="*/ 47 w 76"/>
                  <a:gd name="T11" fmla="*/ 6 h 35"/>
                  <a:gd name="T12" fmla="*/ 7 w 76"/>
                  <a:gd name="T13" fmla="*/ 21 h 35"/>
                  <a:gd name="T14" fmla="*/ 3 w 76"/>
                  <a:gd name="T15" fmla="*/ 35 h 35"/>
                  <a:gd name="T16" fmla="*/ 0 w 76"/>
                  <a:gd name="T17" fmla="*/ 34 h 35"/>
                  <a:gd name="T18" fmla="*/ 4 w 76"/>
                  <a:gd name="T19" fmla="*/ 19 h 35"/>
                  <a:gd name="T20" fmla="*/ 47 w 76"/>
                  <a:gd name="T21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35">
                    <a:moveTo>
                      <a:pt x="47" y="3"/>
                    </a:moveTo>
                    <a:cubicBezTo>
                      <a:pt x="57" y="4"/>
                      <a:pt x="68" y="11"/>
                      <a:pt x="73" y="19"/>
                    </a:cubicBezTo>
                    <a:cubicBezTo>
                      <a:pt x="75" y="23"/>
                      <a:pt x="76" y="26"/>
                      <a:pt x="76" y="29"/>
                    </a:cubicBezTo>
                    <a:cubicBezTo>
                      <a:pt x="76" y="29"/>
                      <a:pt x="75" y="30"/>
                      <a:pt x="73" y="30"/>
                    </a:cubicBezTo>
                    <a:cubicBezTo>
                      <a:pt x="73" y="27"/>
                      <a:pt x="72" y="23"/>
                      <a:pt x="70" y="21"/>
                    </a:cubicBezTo>
                    <a:cubicBezTo>
                      <a:pt x="66" y="13"/>
                      <a:pt x="56" y="7"/>
                      <a:pt x="47" y="6"/>
                    </a:cubicBezTo>
                    <a:cubicBezTo>
                      <a:pt x="34" y="4"/>
                      <a:pt x="16" y="6"/>
                      <a:pt x="7" y="21"/>
                    </a:cubicBezTo>
                    <a:cubicBezTo>
                      <a:pt x="4" y="25"/>
                      <a:pt x="3" y="30"/>
                      <a:pt x="3" y="35"/>
                    </a:cubicBezTo>
                    <a:cubicBezTo>
                      <a:pt x="2" y="34"/>
                      <a:pt x="1" y="34"/>
                      <a:pt x="0" y="34"/>
                    </a:cubicBezTo>
                    <a:cubicBezTo>
                      <a:pt x="0" y="29"/>
                      <a:pt x="2" y="24"/>
                      <a:pt x="4" y="19"/>
                    </a:cubicBezTo>
                    <a:cubicBezTo>
                      <a:pt x="12" y="6"/>
                      <a:pt x="27" y="0"/>
                      <a:pt x="47" y="3"/>
                    </a:cubicBezTo>
                    <a:close/>
                  </a:path>
                </a:pathLst>
              </a:custGeom>
              <a:solidFill>
                <a:srgbClr val="00C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30" name="Freeform 542">
                <a:extLst>
                  <a:ext uri="{FF2B5EF4-FFF2-40B4-BE49-F238E27FC236}">
                    <a16:creationId xmlns:a16="http://schemas.microsoft.com/office/drawing/2014/main" id="{CC992F33-B33E-4B23-9035-B6D99F030CFE}"/>
                  </a:ext>
                </a:extLst>
              </p:cNvPr>
              <p:cNvSpPr/>
              <p:nvPr/>
            </p:nvSpPr>
            <p:spPr bwMode="auto">
              <a:xfrm>
                <a:off x="4076" y="2333"/>
                <a:ext cx="48" cy="18"/>
              </a:xfrm>
              <a:custGeom>
                <a:avLst/>
                <a:gdLst>
                  <a:gd name="T0" fmla="*/ 35 w 56"/>
                  <a:gd name="T1" fmla="*/ 1 h 22"/>
                  <a:gd name="T2" fmla="*/ 54 w 56"/>
                  <a:gd name="T3" fmla="*/ 14 h 22"/>
                  <a:gd name="T4" fmla="*/ 56 w 56"/>
                  <a:gd name="T5" fmla="*/ 18 h 22"/>
                  <a:gd name="T6" fmla="*/ 54 w 56"/>
                  <a:gd name="T7" fmla="*/ 19 h 22"/>
                  <a:gd name="T8" fmla="*/ 52 w 56"/>
                  <a:gd name="T9" fmla="*/ 15 h 22"/>
                  <a:gd name="T10" fmla="*/ 35 w 56"/>
                  <a:gd name="T11" fmla="*/ 4 h 22"/>
                  <a:gd name="T12" fmla="*/ 5 w 56"/>
                  <a:gd name="T13" fmla="*/ 15 h 22"/>
                  <a:gd name="T14" fmla="*/ 2 w 56"/>
                  <a:gd name="T15" fmla="*/ 22 h 22"/>
                  <a:gd name="T16" fmla="*/ 0 w 56"/>
                  <a:gd name="T17" fmla="*/ 22 h 22"/>
                  <a:gd name="T18" fmla="*/ 3 w 56"/>
                  <a:gd name="T19" fmla="*/ 14 h 22"/>
                  <a:gd name="T20" fmla="*/ 35 w 56"/>
                  <a:gd name="T21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22">
                    <a:moveTo>
                      <a:pt x="35" y="1"/>
                    </a:moveTo>
                    <a:cubicBezTo>
                      <a:pt x="42" y="2"/>
                      <a:pt x="50" y="7"/>
                      <a:pt x="54" y="14"/>
                    </a:cubicBezTo>
                    <a:cubicBezTo>
                      <a:pt x="55" y="15"/>
                      <a:pt x="55" y="17"/>
                      <a:pt x="56" y="18"/>
                    </a:cubicBezTo>
                    <a:cubicBezTo>
                      <a:pt x="55" y="19"/>
                      <a:pt x="54" y="19"/>
                      <a:pt x="54" y="19"/>
                    </a:cubicBezTo>
                    <a:cubicBezTo>
                      <a:pt x="53" y="17"/>
                      <a:pt x="53" y="16"/>
                      <a:pt x="52" y="15"/>
                    </a:cubicBezTo>
                    <a:cubicBezTo>
                      <a:pt x="48" y="9"/>
                      <a:pt x="41" y="4"/>
                      <a:pt x="35" y="4"/>
                    </a:cubicBezTo>
                    <a:cubicBezTo>
                      <a:pt x="25" y="3"/>
                      <a:pt x="12" y="4"/>
                      <a:pt x="5" y="15"/>
                    </a:cubicBezTo>
                    <a:cubicBezTo>
                      <a:pt x="4" y="17"/>
                      <a:pt x="3" y="20"/>
                      <a:pt x="2" y="22"/>
                    </a:cubicBezTo>
                    <a:cubicBezTo>
                      <a:pt x="2" y="22"/>
                      <a:pt x="1" y="22"/>
                      <a:pt x="0" y="22"/>
                    </a:cubicBezTo>
                    <a:cubicBezTo>
                      <a:pt x="1" y="19"/>
                      <a:pt x="2" y="16"/>
                      <a:pt x="3" y="14"/>
                    </a:cubicBezTo>
                    <a:cubicBezTo>
                      <a:pt x="9" y="4"/>
                      <a:pt x="20" y="0"/>
                      <a:pt x="35" y="1"/>
                    </a:cubicBezTo>
                    <a:close/>
                  </a:path>
                </a:pathLst>
              </a:custGeom>
              <a:solidFill>
                <a:srgbClr val="00C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31" name="Freeform 543">
                <a:extLst>
                  <a:ext uri="{FF2B5EF4-FFF2-40B4-BE49-F238E27FC236}">
                    <a16:creationId xmlns:a16="http://schemas.microsoft.com/office/drawing/2014/main" id="{501660F1-791D-4F70-A542-F846C25EAE82}"/>
                  </a:ext>
                </a:extLst>
              </p:cNvPr>
              <p:cNvSpPr/>
              <p:nvPr/>
            </p:nvSpPr>
            <p:spPr bwMode="auto">
              <a:xfrm>
                <a:off x="4074" y="2373"/>
                <a:ext cx="57" cy="203"/>
              </a:xfrm>
              <a:custGeom>
                <a:avLst/>
                <a:gdLst>
                  <a:gd name="T0" fmla="*/ 11 w 66"/>
                  <a:gd name="T1" fmla="*/ 239 h 239"/>
                  <a:gd name="T2" fmla="*/ 43 w 66"/>
                  <a:gd name="T3" fmla="*/ 0 h 239"/>
                  <a:gd name="T4" fmla="*/ 31 w 66"/>
                  <a:gd name="T5" fmla="*/ 2 h 239"/>
                  <a:gd name="T6" fmla="*/ 0 w 66"/>
                  <a:gd name="T7" fmla="*/ 234 h 239"/>
                  <a:gd name="T8" fmla="*/ 11 w 66"/>
                  <a:gd name="T9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239">
                    <a:moveTo>
                      <a:pt x="11" y="239"/>
                    </a:moveTo>
                    <a:cubicBezTo>
                      <a:pt x="66" y="122"/>
                      <a:pt x="44" y="5"/>
                      <a:pt x="43" y="0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4"/>
                      <a:pt x="54" y="121"/>
                      <a:pt x="0" y="234"/>
                    </a:cubicBezTo>
                    <a:lnTo>
                      <a:pt x="11" y="239"/>
                    </a:ln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32" name="Freeform 544">
                <a:extLst>
                  <a:ext uri="{FF2B5EF4-FFF2-40B4-BE49-F238E27FC236}">
                    <a16:creationId xmlns:a16="http://schemas.microsoft.com/office/drawing/2014/main" id="{ADC026FB-DDC0-479D-B750-39B98FD8B842}"/>
                  </a:ext>
                </a:extLst>
              </p:cNvPr>
              <p:cNvSpPr/>
              <p:nvPr/>
            </p:nvSpPr>
            <p:spPr bwMode="auto">
              <a:xfrm>
                <a:off x="4091" y="2354"/>
                <a:ext cx="29" cy="45"/>
              </a:xfrm>
              <a:custGeom>
                <a:avLst/>
                <a:gdLst>
                  <a:gd name="T0" fmla="*/ 14 w 35"/>
                  <a:gd name="T1" fmla="*/ 1 h 53"/>
                  <a:gd name="T2" fmla="*/ 33 w 35"/>
                  <a:gd name="T3" fmla="*/ 24 h 53"/>
                  <a:gd name="T4" fmla="*/ 22 w 35"/>
                  <a:gd name="T5" fmla="*/ 52 h 53"/>
                  <a:gd name="T6" fmla="*/ 3 w 35"/>
                  <a:gd name="T7" fmla="*/ 29 h 53"/>
                  <a:gd name="T8" fmla="*/ 14 w 35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3">
                    <a:moveTo>
                      <a:pt x="14" y="1"/>
                    </a:moveTo>
                    <a:cubicBezTo>
                      <a:pt x="22" y="0"/>
                      <a:pt x="31" y="10"/>
                      <a:pt x="33" y="24"/>
                    </a:cubicBezTo>
                    <a:cubicBezTo>
                      <a:pt x="35" y="38"/>
                      <a:pt x="30" y="50"/>
                      <a:pt x="22" y="52"/>
                    </a:cubicBezTo>
                    <a:cubicBezTo>
                      <a:pt x="14" y="53"/>
                      <a:pt x="5" y="43"/>
                      <a:pt x="3" y="29"/>
                    </a:cubicBezTo>
                    <a:cubicBezTo>
                      <a:pt x="0" y="15"/>
                      <a:pt x="5" y="3"/>
                      <a:pt x="14" y="1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33" name="Freeform 545">
                <a:extLst>
                  <a:ext uri="{FF2B5EF4-FFF2-40B4-BE49-F238E27FC236}">
                    <a16:creationId xmlns:a16="http://schemas.microsoft.com/office/drawing/2014/main" id="{1C3E8B41-47A9-4FAA-BFC7-BE1464CB29DD}"/>
                  </a:ext>
                </a:extLst>
              </p:cNvPr>
              <p:cNvSpPr/>
              <p:nvPr/>
            </p:nvSpPr>
            <p:spPr bwMode="auto">
              <a:xfrm>
                <a:off x="4003" y="2706"/>
                <a:ext cx="60" cy="245"/>
              </a:xfrm>
              <a:custGeom>
                <a:avLst/>
                <a:gdLst>
                  <a:gd name="T0" fmla="*/ 56 w 71"/>
                  <a:gd name="T1" fmla="*/ 288 h 288"/>
                  <a:gd name="T2" fmla="*/ 71 w 71"/>
                  <a:gd name="T3" fmla="*/ 282 h 288"/>
                  <a:gd name="T4" fmla="*/ 44 w 71"/>
                  <a:gd name="T5" fmla="*/ 3 h 288"/>
                  <a:gd name="T6" fmla="*/ 28 w 71"/>
                  <a:gd name="T7" fmla="*/ 0 h 288"/>
                  <a:gd name="T8" fmla="*/ 56 w 71"/>
                  <a:gd name="T9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88">
                    <a:moveTo>
                      <a:pt x="56" y="288"/>
                    </a:moveTo>
                    <a:cubicBezTo>
                      <a:pt x="71" y="282"/>
                      <a:pt x="71" y="282"/>
                      <a:pt x="71" y="282"/>
                    </a:cubicBezTo>
                    <a:cubicBezTo>
                      <a:pt x="17" y="138"/>
                      <a:pt x="44" y="4"/>
                      <a:pt x="44" y="3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5"/>
                      <a:pt x="0" y="139"/>
                      <a:pt x="56" y="288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34" name="Freeform 546">
                <a:extLst>
                  <a:ext uri="{FF2B5EF4-FFF2-40B4-BE49-F238E27FC236}">
                    <a16:creationId xmlns:a16="http://schemas.microsoft.com/office/drawing/2014/main" id="{5536F028-2B80-4788-8A50-7291EF217B89}"/>
                  </a:ext>
                </a:extLst>
              </p:cNvPr>
              <p:cNvSpPr/>
              <p:nvPr/>
            </p:nvSpPr>
            <p:spPr bwMode="auto">
              <a:xfrm>
                <a:off x="3936" y="2460"/>
                <a:ext cx="242" cy="247"/>
              </a:xfrm>
              <a:custGeom>
                <a:avLst/>
                <a:gdLst>
                  <a:gd name="T0" fmla="*/ 66 w 285"/>
                  <a:gd name="T1" fmla="*/ 116 h 290"/>
                  <a:gd name="T2" fmla="*/ 84 w 285"/>
                  <a:gd name="T3" fmla="*/ 70 h 290"/>
                  <a:gd name="T4" fmla="*/ 220 w 285"/>
                  <a:gd name="T5" fmla="*/ 126 h 290"/>
                  <a:gd name="T6" fmla="*/ 257 w 285"/>
                  <a:gd name="T7" fmla="*/ 130 h 290"/>
                  <a:gd name="T8" fmla="*/ 177 w 285"/>
                  <a:gd name="T9" fmla="*/ 241 h 290"/>
                  <a:gd name="T10" fmla="*/ 115 w 285"/>
                  <a:gd name="T11" fmla="*/ 290 h 290"/>
                  <a:gd name="T12" fmla="*/ 86 w 285"/>
                  <a:gd name="T13" fmla="*/ 250 h 290"/>
                  <a:gd name="T14" fmla="*/ 13 w 285"/>
                  <a:gd name="T15" fmla="*/ 129 h 290"/>
                  <a:gd name="T16" fmla="*/ 66 w 285"/>
                  <a:gd name="T17" fmla="*/ 116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5" h="290">
                    <a:moveTo>
                      <a:pt x="66" y="116"/>
                    </a:moveTo>
                    <a:cubicBezTo>
                      <a:pt x="68" y="99"/>
                      <a:pt x="74" y="84"/>
                      <a:pt x="84" y="70"/>
                    </a:cubicBezTo>
                    <a:cubicBezTo>
                      <a:pt x="130" y="0"/>
                      <a:pt x="252" y="38"/>
                      <a:pt x="220" y="126"/>
                    </a:cubicBezTo>
                    <a:cubicBezTo>
                      <a:pt x="231" y="122"/>
                      <a:pt x="248" y="120"/>
                      <a:pt x="257" y="130"/>
                    </a:cubicBezTo>
                    <a:cubicBezTo>
                      <a:pt x="285" y="163"/>
                      <a:pt x="227" y="208"/>
                      <a:pt x="177" y="241"/>
                    </a:cubicBezTo>
                    <a:cubicBezTo>
                      <a:pt x="145" y="263"/>
                      <a:pt x="123" y="279"/>
                      <a:pt x="115" y="290"/>
                    </a:cubicBezTo>
                    <a:cubicBezTo>
                      <a:pt x="115" y="290"/>
                      <a:pt x="98" y="262"/>
                      <a:pt x="86" y="250"/>
                    </a:cubicBezTo>
                    <a:cubicBezTo>
                      <a:pt x="58" y="222"/>
                      <a:pt x="0" y="172"/>
                      <a:pt x="13" y="129"/>
                    </a:cubicBezTo>
                    <a:cubicBezTo>
                      <a:pt x="19" y="108"/>
                      <a:pt x="44" y="97"/>
                      <a:pt x="66" y="1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35" name="Freeform 547">
                <a:extLst>
                  <a:ext uri="{FF2B5EF4-FFF2-40B4-BE49-F238E27FC236}">
                    <a16:creationId xmlns:a16="http://schemas.microsoft.com/office/drawing/2014/main" id="{4A1BBEA5-790B-4022-A977-D5B6D4EC1D7F}"/>
                  </a:ext>
                </a:extLst>
              </p:cNvPr>
              <p:cNvSpPr/>
              <p:nvPr/>
            </p:nvSpPr>
            <p:spPr bwMode="auto">
              <a:xfrm>
                <a:off x="4018" y="2571"/>
                <a:ext cx="68" cy="136"/>
              </a:xfrm>
              <a:custGeom>
                <a:avLst/>
                <a:gdLst>
                  <a:gd name="T0" fmla="*/ 21 w 80"/>
                  <a:gd name="T1" fmla="*/ 12 h 159"/>
                  <a:gd name="T2" fmla="*/ 70 w 80"/>
                  <a:gd name="T3" fmla="*/ 31 h 159"/>
                  <a:gd name="T4" fmla="*/ 54 w 80"/>
                  <a:gd name="T5" fmla="*/ 100 h 159"/>
                  <a:gd name="T6" fmla="*/ 19 w 80"/>
                  <a:gd name="T7" fmla="*/ 158 h 159"/>
                  <a:gd name="T8" fmla="*/ 18 w 80"/>
                  <a:gd name="T9" fmla="*/ 159 h 159"/>
                  <a:gd name="T10" fmla="*/ 18 w 80"/>
                  <a:gd name="T11" fmla="*/ 152 h 159"/>
                  <a:gd name="T12" fmla="*/ 6 w 80"/>
                  <a:gd name="T13" fmla="*/ 81 h 159"/>
                  <a:gd name="T14" fmla="*/ 21 w 80"/>
                  <a:gd name="T15" fmla="*/ 1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159">
                    <a:moveTo>
                      <a:pt x="21" y="12"/>
                    </a:moveTo>
                    <a:cubicBezTo>
                      <a:pt x="40" y="0"/>
                      <a:pt x="63" y="12"/>
                      <a:pt x="70" y="31"/>
                    </a:cubicBezTo>
                    <a:cubicBezTo>
                      <a:pt x="80" y="55"/>
                      <a:pt x="66" y="80"/>
                      <a:pt x="54" y="100"/>
                    </a:cubicBezTo>
                    <a:cubicBezTo>
                      <a:pt x="42" y="120"/>
                      <a:pt x="30" y="138"/>
                      <a:pt x="19" y="158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18" y="157"/>
                      <a:pt x="18" y="155"/>
                      <a:pt x="18" y="152"/>
                    </a:cubicBezTo>
                    <a:cubicBezTo>
                      <a:pt x="15" y="128"/>
                      <a:pt x="9" y="105"/>
                      <a:pt x="6" y="81"/>
                    </a:cubicBezTo>
                    <a:cubicBezTo>
                      <a:pt x="3" y="59"/>
                      <a:pt x="0" y="26"/>
                      <a:pt x="21" y="12"/>
                    </a:cubicBezTo>
                    <a:close/>
                  </a:path>
                </a:pathLst>
              </a:custGeom>
              <a:solidFill>
                <a:srgbClr val="00C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36" name="Freeform 548">
                <a:extLst>
                  <a:ext uri="{FF2B5EF4-FFF2-40B4-BE49-F238E27FC236}">
                    <a16:creationId xmlns:a16="http://schemas.microsoft.com/office/drawing/2014/main" id="{DD4E8B16-F208-4D85-AEFC-33B1BC44D75C}"/>
                  </a:ext>
                </a:extLst>
              </p:cNvPr>
              <p:cNvSpPr/>
              <p:nvPr/>
            </p:nvSpPr>
            <p:spPr bwMode="auto">
              <a:xfrm>
                <a:off x="4026" y="2585"/>
                <a:ext cx="56" cy="19"/>
              </a:xfrm>
              <a:custGeom>
                <a:avLst/>
                <a:gdLst>
                  <a:gd name="T0" fmla="*/ 16 w 66"/>
                  <a:gd name="T1" fmla="*/ 7 h 23"/>
                  <a:gd name="T2" fmla="*/ 33 w 66"/>
                  <a:gd name="T3" fmla="*/ 13 h 23"/>
                  <a:gd name="T4" fmla="*/ 49 w 66"/>
                  <a:gd name="T5" fmla="*/ 19 h 23"/>
                  <a:gd name="T6" fmla="*/ 57 w 66"/>
                  <a:gd name="T7" fmla="*/ 21 h 23"/>
                  <a:gd name="T8" fmla="*/ 66 w 66"/>
                  <a:gd name="T9" fmla="*/ 23 h 23"/>
                  <a:gd name="T10" fmla="*/ 48 w 66"/>
                  <a:gd name="T11" fmla="*/ 21 h 23"/>
                  <a:gd name="T12" fmla="*/ 40 w 66"/>
                  <a:gd name="T13" fmla="*/ 19 h 23"/>
                  <a:gd name="T14" fmla="*/ 32 w 66"/>
                  <a:gd name="T15" fmla="*/ 16 h 23"/>
                  <a:gd name="T16" fmla="*/ 16 w 66"/>
                  <a:gd name="T17" fmla="*/ 8 h 23"/>
                  <a:gd name="T18" fmla="*/ 8 w 66"/>
                  <a:gd name="T19" fmla="*/ 4 h 23"/>
                  <a:gd name="T20" fmla="*/ 0 w 66"/>
                  <a:gd name="T21" fmla="*/ 0 h 23"/>
                  <a:gd name="T22" fmla="*/ 8 w 66"/>
                  <a:gd name="T23" fmla="*/ 3 h 23"/>
                  <a:gd name="T24" fmla="*/ 16 w 66"/>
                  <a:gd name="T25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23">
                    <a:moveTo>
                      <a:pt x="16" y="7"/>
                    </a:moveTo>
                    <a:cubicBezTo>
                      <a:pt x="22" y="9"/>
                      <a:pt x="27" y="11"/>
                      <a:pt x="33" y="13"/>
                    </a:cubicBezTo>
                    <a:cubicBezTo>
                      <a:pt x="38" y="16"/>
                      <a:pt x="43" y="18"/>
                      <a:pt x="49" y="19"/>
                    </a:cubicBezTo>
                    <a:cubicBezTo>
                      <a:pt x="51" y="20"/>
                      <a:pt x="54" y="21"/>
                      <a:pt x="57" y="21"/>
                    </a:cubicBezTo>
                    <a:cubicBezTo>
                      <a:pt x="60" y="22"/>
                      <a:pt x="63" y="22"/>
                      <a:pt x="66" y="23"/>
                    </a:cubicBezTo>
                    <a:cubicBezTo>
                      <a:pt x="60" y="23"/>
                      <a:pt x="54" y="22"/>
                      <a:pt x="48" y="21"/>
                    </a:cubicBezTo>
                    <a:cubicBezTo>
                      <a:pt x="45" y="21"/>
                      <a:pt x="43" y="20"/>
                      <a:pt x="40" y="19"/>
                    </a:cubicBezTo>
                    <a:cubicBezTo>
                      <a:pt x="37" y="18"/>
                      <a:pt x="34" y="17"/>
                      <a:pt x="32" y="16"/>
                    </a:cubicBezTo>
                    <a:cubicBezTo>
                      <a:pt x="26" y="13"/>
                      <a:pt x="21" y="11"/>
                      <a:pt x="16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5" y="3"/>
                      <a:pt x="3" y="2"/>
                      <a:pt x="0" y="0"/>
                    </a:cubicBezTo>
                    <a:cubicBezTo>
                      <a:pt x="3" y="1"/>
                      <a:pt x="6" y="2"/>
                      <a:pt x="8" y="3"/>
                    </a:cubicBez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047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37" name="Freeform 549">
                <a:extLst>
                  <a:ext uri="{FF2B5EF4-FFF2-40B4-BE49-F238E27FC236}">
                    <a16:creationId xmlns:a16="http://schemas.microsoft.com/office/drawing/2014/main" id="{9E63A06B-6DA8-4AB7-8FD9-E68D51CE7CB5}"/>
                  </a:ext>
                </a:extLst>
              </p:cNvPr>
              <p:cNvSpPr/>
              <p:nvPr/>
            </p:nvSpPr>
            <p:spPr bwMode="auto">
              <a:xfrm>
                <a:off x="4020" y="2598"/>
                <a:ext cx="62" cy="20"/>
              </a:xfrm>
              <a:custGeom>
                <a:avLst/>
                <a:gdLst>
                  <a:gd name="T0" fmla="*/ 37 w 73"/>
                  <a:gd name="T1" fmla="*/ 13 h 23"/>
                  <a:gd name="T2" fmla="*/ 55 w 73"/>
                  <a:gd name="T3" fmla="*/ 19 h 23"/>
                  <a:gd name="T4" fmla="*/ 73 w 73"/>
                  <a:gd name="T5" fmla="*/ 23 h 23"/>
                  <a:gd name="T6" fmla="*/ 54 w 73"/>
                  <a:gd name="T7" fmla="*/ 20 h 23"/>
                  <a:gd name="T8" fmla="*/ 36 w 73"/>
                  <a:gd name="T9" fmla="*/ 15 h 23"/>
                  <a:gd name="T10" fmla="*/ 18 w 73"/>
                  <a:gd name="T11" fmla="*/ 8 h 23"/>
                  <a:gd name="T12" fmla="*/ 9 w 73"/>
                  <a:gd name="T13" fmla="*/ 4 h 23"/>
                  <a:gd name="T14" fmla="*/ 0 w 73"/>
                  <a:gd name="T15" fmla="*/ 0 h 23"/>
                  <a:gd name="T16" fmla="*/ 19 w 73"/>
                  <a:gd name="T17" fmla="*/ 6 h 23"/>
                  <a:gd name="T18" fmla="*/ 37 w 73"/>
                  <a:gd name="T19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23">
                    <a:moveTo>
                      <a:pt x="37" y="13"/>
                    </a:moveTo>
                    <a:cubicBezTo>
                      <a:pt x="43" y="15"/>
                      <a:pt x="49" y="17"/>
                      <a:pt x="55" y="19"/>
                    </a:cubicBezTo>
                    <a:cubicBezTo>
                      <a:pt x="61" y="20"/>
                      <a:pt x="67" y="22"/>
                      <a:pt x="73" y="23"/>
                    </a:cubicBezTo>
                    <a:cubicBezTo>
                      <a:pt x="67" y="23"/>
                      <a:pt x="60" y="22"/>
                      <a:pt x="54" y="20"/>
                    </a:cubicBezTo>
                    <a:cubicBezTo>
                      <a:pt x="48" y="19"/>
                      <a:pt x="42" y="17"/>
                      <a:pt x="36" y="15"/>
                    </a:cubicBezTo>
                    <a:cubicBezTo>
                      <a:pt x="30" y="13"/>
                      <a:pt x="24" y="10"/>
                      <a:pt x="18" y="8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6" y="3"/>
                      <a:pt x="3" y="2"/>
                      <a:pt x="0" y="0"/>
                    </a:cubicBezTo>
                    <a:cubicBezTo>
                      <a:pt x="6" y="2"/>
                      <a:pt x="12" y="4"/>
                      <a:pt x="19" y="6"/>
                    </a:cubicBezTo>
                    <a:lnTo>
                      <a:pt x="37" y="13"/>
                    </a:lnTo>
                    <a:close/>
                  </a:path>
                </a:pathLst>
              </a:custGeom>
              <a:solidFill>
                <a:srgbClr val="047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38" name="Freeform 550">
                <a:extLst>
                  <a:ext uri="{FF2B5EF4-FFF2-40B4-BE49-F238E27FC236}">
                    <a16:creationId xmlns:a16="http://schemas.microsoft.com/office/drawing/2014/main" id="{C9C245C5-3719-4472-AB9C-99311B5311EF}"/>
                  </a:ext>
                </a:extLst>
              </p:cNvPr>
              <p:cNvSpPr/>
              <p:nvPr/>
            </p:nvSpPr>
            <p:spPr bwMode="auto">
              <a:xfrm>
                <a:off x="4019" y="2612"/>
                <a:ext cx="60" cy="20"/>
              </a:xfrm>
              <a:custGeom>
                <a:avLst/>
                <a:gdLst>
                  <a:gd name="T0" fmla="*/ 18 w 70"/>
                  <a:gd name="T1" fmla="*/ 4 h 23"/>
                  <a:gd name="T2" fmla="*/ 35 w 70"/>
                  <a:gd name="T3" fmla="*/ 11 h 23"/>
                  <a:gd name="T4" fmla="*/ 53 w 70"/>
                  <a:gd name="T5" fmla="*/ 17 h 23"/>
                  <a:gd name="T6" fmla="*/ 61 w 70"/>
                  <a:gd name="T7" fmla="*/ 20 h 23"/>
                  <a:gd name="T8" fmla="*/ 70 w 70"/>
                  <a:gd name="T9" fmla="*/ 23 h 23"/>
                  <a:gd name="T10" fmla="*/ 52 w 70"/>
                  <a:gd name="T11" fmla="*/ 19 h 23"/>
                  <a:gd name="T12" fmla="*/ 34 w 70"/>
                  <a:gd name="T13" fmla="*/ 13 h 23"/>
                  <a:gd name="T14" fmla="*/ 17 w 70"/>
                  <a:gd name="T15" fmla="*/ 6 h 23"/>
                  <a:gd name="T16" fmla="*/ 0 w 70"/>
                  <a:gd name="T17" fmla="*/ 0 h 23"/>
                  <a:gd name="T18" fmla="*/ 9 w 70"/>
                  <a:gd name="T19" fmla="*/ 1 h 23"/>
                  <a:gd name="T20" fmla="*/ 18 w 70"/>
                  <a:gd name="T21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23">
                    <a:moveTo>
                      <a:pt x="18" y="4"/>
                    </a:moveTo>
                    <a:cubicBezTo>
                      <a:pt x="24" y="6"/>
                      <a:pt x="30" y="8"/>
                      <a:pt x="35" y="11"/>
                    </a:cubicBezTo>
                    <a:cubicBezTo>
                      <a:pt x="41" y="13"/>
                      <a:pt x="47" y="15"/>
                      <a:pt x="53" y="17"/>
                    </a:cubicBezTo>
                    <a:cubicBezTo>
                      <a:pt x="56" y="18"/>
                      <a:pt x="58" y="19"/>
                      <a:pt x="61" y="20"/>
                    </a:cubicBezTo>
                    <a:cubicBezTo>
                      <a:pt x="64" y="21"/>
                      <a:pt x="67" y="22"/>
                      <a:pt x="70" y="23"/>
                    </a:cubicBezTo>
                    <a:cubicBezTo>
                      <a:pt x="64" y="22"/>
                      <a:pt x="58" y="21"/>
                      <a:pt x="52" y="19"/>
                    </a:cubicBezTo>
                    <a:cubicBezTo>
                      <a:pt x="46" y="17"/>
                      <a:pt x="40" y="15"/>
                      <a:pt x="34" y="13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1" y="4"/>
                      <a:pt x="6" y="1"/>
                      <a:pt x="0" y="0"/>
                    </a:cubicBezTo>
                    <a:cubicBezTo>
                      <a:pt x="3" y="0"/>
                      <a:pt x="6" y="1"/>
                      <a:pt x="9" y="1"/>
                    </a:cubicBezTo>
                    <a:cubicBezTo>
                      <a:pt x="12" y="2"/>
                      <a:pt x="15" y="3"/>
                      <a:pt x="18" y="4"/>
                    </a:cubicBezTo>
                    <a:close/>
                  </a:path>
                </a:pathLst>
              </a:custGeom>
              <a:solidFill>
                <a:srgbClr val="047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39" name="Freeform 551">
                <a:extLst>
                  <a:ext uri="{FF2B5EF4-FFF2-40B4-BE49-F238E27FC236}">
                    <a16:creationId xmlns:a16="http://schemas.microsoft.com/office/drawing/2014/main" id="{5CA3EEC0-C8FC-4B34-968A-A53FD28A268D}"/>
                  </a:ext>
                </a:extLst>
              </p:cNvPr>
              <p:cNvSpPr/>
              <p:nvPr/>
            </p:nvSpPr>
            <p:spPr bwMode="auto">
              <a:xfrm>
                <a:off x="4018" y="2625"/>
                <a:ext cx="56" cy="18"/>
              </a:xfrm>
              <a:custGeom>
                <a:avLst/>
                <a:gdLst>
                  <a:gd name="T0" fmla="*/ 0 w 66"/>
                  <a:gd name="T1" fmla="*/ 0 h 21"/>
                  <a:gd name="T2" fmla="*/ 1 w 66"/>
                  <a:gd name="T3" fmla="*/ 0 h 21"/>
                  <a:gd name="T4" fmla="*/ 2 w 66"/>
                  <a:gd name="T5" fmla="*/ 0 h 21"/>
                  <a:gd name="T6" fmla="*/ 4 w 66"/>
                  <a:gd name="T7" fmla="*/ 0 h 21"/>
                  <a:gd name="T8" fmla="*/ 8 w 66"/>
                  <a:gd name="T9" fmla="*/ 0 h 21"/>
                  <a:gd name="T10" fmla="*/ 17 w 66"/>
                  <a:gd name="T11" fmla="*/ 2 h 21"/>
                  <a:gd name="T12" fmla="*/ 34 w 66"/>
                  <a:gd name="T13" fmla="*/ 7 h 21"/>
                  <a:gd name="T14" fmla="*/ 50 w 66"/>
                  <a:gd name="T15" fmla="*/ 14 h 21"/>
                  <a:gd name="T16" fmla="*/ 66 w 66"/>
                  <a:gd name="T17" fmla="*/ 21 h 21"/>
                  <a:gd name="T18" fmla="*/ 50 w 66"/>
                  <a:gd name="T19" fmla="*/ 15 h 21"/>
                  <a:gd name="T20" fmla="*/ 33 w 66"/>
                  <a:gd name="T21" fmla="*/ 10 h 21"/>
                  <a:gd name="T22" fmla="*/ 17 w 66"/>
                  <a:gd name="T23" fmla="*/ 4 h 21"/>
                  <a:gd name="T24" fmla="*/ 8 w 66"/>
                  <a:gd name="T25" fmla="*/ 2 h 21"/>
                  <a:gd name="T26" fmla="*/ 4 w 66"/>
                  <a:gd name="T27" fmla="*/ 1 h 21"/>
                  <a:gd name="T28" fmla="*/ 2 w 66"/>
                  <a:gd name="T29" fmla="*/ 0 h 21"/>
                  <a:gd name="T30" fmla="*/ 1 w 66"/>
                  <a:gd name="T31" fmla="*/ 0 h 21"/>
                  <a:gd name="T32" fmla="*/ 0 w 66"/>
                  <a:gd name="T33" fmla="*/ 0 h 21"/>
                  <a:gd name="T34" fmla="*/ 0 w 66"/>
                  <a:gd name="T35" fmla="*/ 0 h 21"/>
                  <a:gd name="T36" fmla="*/ 0 w 66"/>
                  <a:gd name="T3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2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11" y="1"/>
                      <a:pt x="14" y="1"/>
                      <a:pt x="17" y="2"/>
                    </a:cubicBezTo>
                    <a:cubicBezTo>
                      <a:pt x="23" y="3"/>
                      <a:pt x="28" y="5"/>
                      <a:pt x="34" y="7"/>
                    </a:cubicBezTo>
                    <a:cubicBezTo>
                      <a:pt x="40" y="9"/>
                      <a:pt x="45" y="11"/>
                      <a:pt x="50" y="14"/>
                    </a:cubicBezTo>
                    <a:cubicBezTo>
                      <a:pt x="56" y="16"/>
                      <a:pt x="61" y="19"/>
                      <a:pt x="66" y="21"/>
                    </a:cubicBezTo>
                    <a:cubicBezTo>
                      <a:pt x="61" y="19"/>
                      <a:pt x="55" y="17"/>
                      <a:pt x="50" y="15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28" y="8"/>
                      <a:pt x="22" y="6"/>
                      <a:pt x="17" y="4"/>
                    </a:cubicBezTo>
                    <a:cubicBezTo>
                      <a:pt x="14" y="3"/>
                      <a:pt x="11" y="2"/>
                      <a:pt x="8" y="2"/>
                    </a:cubicBezTo>
                    <a:cubicBezTo>
                      <a:pt x="7" y="1"/>
                      <a:pt x="5" y="1"/>
                      <a:pt x="4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47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40" name="Freeform 552">
                <a:extLst>
                  <a:ext uri="{FF2B5EF4-FFF2-40B4-BE49-F238E27FC236}">
                    <a16:creationId xmlns:a16="http://schemas.microsoft.com/office/drawing/2014/main" id="{CDB3AEA5-88E1-4B7D-8E8E-BC8CEB68E478}"/>
                  </a:ext>
                </a:extLst>
              </p:cNvPr>
              <p:cNvSpPr/>
              <p:nvPr/>
            </p:nvSpPr>
            <p:spPr bwMode="auto">
              <a:xfrm>
                <a:off x="4022" y="2638"/>
                <a:ext cx="47" cy="13"/>
              </a:xfrm>
              <a:custGeom>
                <a:avLst/>
                <a:gdLst>
                  <a:gd name="T0" fmla="*/ 56 w 56"/>
                  <a:gd name="T1" fmla="*/ 16 h 16"/>
                  <a:gd name="T2" fmla="*/ 28 w 56"/>
                  <a:gd name="T3" fmla="*/ 7 h 16"/>
                  <a:gd name="T4" fmla="*/ 0 w 56"/>
                  <a:gd name="T5" fmla="*/ 0 h 16"/>
                  <a:gd name="T6" fmla="*/ 29 w 56"/>
                  <a:gd name="T7" fmla="*/ 4 h 16"/>
                  <a:gd name="T8" fmla="*/ 56 w 5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6">
                    <a:moveTo>
                      <a:pt x="56" y="16"/>
                    </a:moveTo>
                    <a:cubicBezTo>
                      <a:pt x="47" y="13"/>
                      <a:pt x="37" y="9"/>
                      <a:pt x="28" y="7"/>
                    </a:cubicBezTo>
                    <a:cubicBezTo>
                      <a:pt x="19" y="4"/>
                      <a:pt x="9" y="1"/>
                      <a:pt x="0" y="0"/>
                    </a:cubicBezTo>
                    <a:cubicBezTo>
                      <a:pt x="10" y="0"/>
                      <a:pt x="19" y="2"/>
                      <a:pt x="29" y="4"/>
                    </a:cubicBezTo>
                    <a:cubicBezTo>
                      <a:pt x="38" y="7"/>
                      <a:pt x="47" y="11"/>
                      <a:pt x="56" y="16"/>
                    </a:cubicBezTo>
                    <a:close/>
                  </a:path>
                </a:pathLst>
              </a:custGeom>
              <a:solidFill>
                <a:srgbClr val="047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41" name="Freeform 553">
                <a:extLst>
                  <a:ext uri="{FF2B5EF4-FFF2-40B4-BE49-F238E27FC236}">
                    <a16:creationId xmlns:a16="http://schemas.microsoft.com/office/drawing/2014/main" id="{662CF466-BE3A-4DC0-B372-5314EC74EAF4}"/>
                  </a:ext>
                </a:extLst>
              </p:cNvPr>
              <p:cNvSpPr/>
              <p:nvPr/>
            </p:nvSpPr>
            <p:spPr bwMode="auto">
              <a:xfrm>
                <a:off x="4021" y="2648"/>
                <a:ext cx="44" cy="12"/>
              </a:xfrm>
              <a:custGeom>
                <a:avLst/>
                <a:gdLst>
                  <a:gd name="T0" fmla="*/ 1 w 52"/>
                  <a:gd name="T1" fmla="*/ 0 h 14"/>
                  <a:gd name="T2" fmla="*/ 1 w 52"/>
                  <a:gd name="T3" fmla="*/ 0 h 14"/>
                  <a:gd name="T4" fmla="*/ 2 w 52"/>
                  <a:gd name="T5" fmla="*/ 0 h 14"/>
                  <a:gd name="T6" fmla="*/ 4 w 52"/>
                  <a:gd name="T7" fmla="*/ 0 h 14"/>
                  <a:gd name="T8" fmla="*/ 7 w 52"/>
                  <a:gd name="T9" fmla="*/ 0 h 14"/>
                  <a:gd name="T10" fmla="*/ 14 w 52"/>
                  <a:gd name="T11" fmla="*/ 1 h 14"/>
                  <a:gd name="T12" fmla="*/ 27 w 52"/>
                  <a:gd name="T13" fmla="*/ 4 h 14"/>
                  <a:gd name="T14" fmla="*/ 52 w 52"/>
                  <a:gd name="T15" fmla="*/ 14 h 14"/>
                  <a:gd name="T16" fmla="*/ 39 w 52"/>
                  <a:gd name="T17" fmla="*/ 11 h 14"/>
                  <a:gd name="T18" fmla="*/ 26 w 52"/>
                  <a:gd name="T19" fmla="*/ 6 h 14"/>
                  <a:gd name="T20" fmla="*/ 13 w 52"/>
                  <a:gd name="T21" fmla="*/ 3 h 14"/>
                  <a:gd name="T22" fmla="*/ 7 w 52"/>
                  <a:gd name="T23" fmla="*/ 1 h 14"/>
                  <a:gd name="T24" fmla="*/ 4 w 52"/>
                  <a:gd name="T25" fmla="*/ 1 h 14"/>
                  <a:gd name="T26" fmla="*/ 2 w 52"/>
                  <a:gd name="T27" fmla="*/ 0 h 14"/>
                  <a:gd name="T28" fmla="*/ 1 w 52"/>
                  <a:gd name="T29" fmla="*/ 0 h 14"/>
                  <a:gd name="T30" fmla="*/ 1 w 52"/>
                  <a:gd name="T31" fmla="*/ 0 h 14"/>
                  <a:gd name="T32" fmla="*/ 1 w 52"/>
                  <a:gd name="T33" fmla="*/ 0 h 14"/>
                  <a:gd name="T34" fmla="*/ 1 w 52"/>
                  <a:gd name="T3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1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9" y="0"/>
                      <a:pt x="11" y="0"/>
                      <a:pt x="14" y="1"/>
                    </a:cubicBezTo>
                    <a:cubicBezTo>
                      <a:pt x="18" y="1"/>
                      <a:pt x="22" y="3"/>
                      <a:pt x="27" y="4"/>
                    </a:cubicBezTo>
                    <a:cubicBezTo>
                      <a:pt x="35" y="7"/>
                      <a:pt x="43" y="11"/>
                      <a:pt x="52" y="14"/>
                    </a:cubicBezTo>
                    <a:cubicBezTo>
                      <a:pt x="47" y="13"/>
                      <a:pt x="43" y="12"/>
                      <a:pt x="39" y="11"/>
                    </a:cubicBezTo>
                    <a:cubicBezTo>
                      <a:pt x="34" y="9"/>
                      <a:pt x="30" y="8"/>
                      <a:pt x="26" y="6"/>
                    </a:cubicBezTo>
                    <a:cubicBezTo>
                      <a:pt x="22" y="5"/>
                      <a:pt x="18" y="4"/>
                      <a:pt x="13" y="3"/>
                    </a:cubicBezTo>
                    <a:cubicBezTo>
                      <a:pt x="11" y="2"/>
                      <a:pt x="9" y="2"/>
                      <a:pt x="7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47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42" name="Freeform 554">
                <a:extLst>
                  <a:ext uri="{FF2B5EF4-FFF2-40B4-BE49-F238E27FC236}">
                    <a16:creationId xmlns:a16="http://schemas.microsoft.com/office/drawing/2014/main" id="{E937BC0B-C5AB-4359-B417-40F74D5AA71E}"/>
                  </a:ext>
                </a:extLst>
              </p:cNvPr>
              <p:cNvSpPr/>
              <p:nvPr/>
            </p:nvSpPr>
            <p:spPr bwMode="auto">
              <a:xfrm>
                <a:off x="4023" y="2658"/>
                <a:ext cx="36" cy="10"/>
              </a:xfrm>
              <a:custGeom>
                <a:avLst/>
                <a:gdLst>
                  <a:gd name="T0" fmla="*/ 22 w 42"/>
                  <a:gd name="T1" fmla="*/ 4 h 12"/>
                  <a:gd name="T2" fmla="*/ 42 w 42"/>
                  <a:gd name="T3" fmla="*/ 12 h 12"/>
                  <a:gd name="T4" fmla="*/ 21 w 42"/>
                  <a:gd name="T5" fmla="*/ 6 h 12"/>
                  <a:gd name="T6" fmla="*/ 0 w 42"/>
                  <a:gd name="T7" fmla="*/ 0 h 12"/>
                  <a:gd name="T8" fmla="*/ 22 w 42"/>
                  <a:gd name="T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2">
                    <a:moveTo>
                      <a:pt x="22" y="4"/>
                    </a:moveTo>
                    <a:cubicBezTo>
                      <a:pt x="29" y="6"/>
                      <a:pt x="35" y="9"/>
                      <a:pt x="42" y="12"/>
                    </a:cubicBezTo>
                    <a:cubicBezTo>
                      <a:pt x="35" y="11"/>
                      <a:pt x="28" y="8"/>
                      <a:pt x="21" y="6"/>
                    </a:cubicBezTo>
                    <a:cubicBezTo>
                      <a:pt x="14" y="4"/>
                      <a:pt x="7" y="1"/>
                      <a:pt x="0" y="0"/>
                    </a:cubicBezTo>
                    <a:cubicBezTo>
                      <a:pt x="8" y="0"/>
                      <a:pt x="15" y="1"/>
                      <a:pt x="22" y="4"/>
                    </a:cubicBezTo>
                    <a:close/>
                  </a:path>
                </a:pathLst>
              </a:custGeom>
              <a:solidFill>
                <a:srgbClr val="047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43" name="Freeform 555">
                <a:extLst>
                  <a:ext uri="{FF2B5EF4-FFF2-40B4-BE49-F238E27FC236}">
                    <a16:creationId xmlns:a16="http://schemas.microsoft.com/office/drawing/2014/main" id="{3F46CC5E-CF1B-48CF-A1B2-20D774C4BBCF}"/>
                  </a:ext>
                </a:extLst>
              </p:cNvPr>
              <p:cNvSpPr/>
              <p:nvPr/>
            </p:nvSpPr>
            <p:spPr bwMode="auto">
              <a:xfrm>
                <a:off x="4026" y="2672"/>
                <a:ext cx="28" cy="5"/>
              </a:xfrm>
              <a:custGeom>
                <a:avLst/>
                <a:gdLst>
                  <a:gd name="T0" fmla="*/ 17 w 33"/>
                  <a:gd name="T1" fmla="*/ 1 h 6"/>
                  <a:gd name="T2" fmla="*/ 25 w 33"/>
                  <a:gd name="T3" fmla="*/ 2 h 6"/>
                  <a:gd name="T4" fmla="*/ 33 w 33"/>
                  <a:gd name="T5" fmla="*/ 6 h 6"/>
                  <a:gd name="T6" fmla="*/ 25 w 33"/>
                  <a:gd name="T7" fmla="*/ 4 h 6"/>
                  <a:gd name="T8" fmla="*/ 17 w 33"/>
                  <a:gd name="T9" fmla="*/ 3 h 6"/>
                  <a:gd name="T10" fmla="*/ 8 w 33"/>
                  <a:gd name="T11" fmla="*/ 2 h 6"/>
                  <a:gd name="T12" fmla="*/ 0 w 33"/>
                  <a:gd name="T13" fmla="*/ 0 h 6"/>
                  <a:gd name="T14" fmla="*/ 8 w 33"/>
                  <a:gd name="T15" fmla="*/ 1 h 6"/>
                  <a:gd name="T16" fmla="*/ 17 w 33"/>
                  <a:gd name="T1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">
                    <a:moveTo>
                      <a:pt x="17" y="1"/>
                    </a:moveTo>
                    <a:cubicBezTo>
                      <a:pt x="19" y="1"/>
                      <a:pt x="22" y="1"/>
                      <a:pt x="25" y="2"/>
                    </a:cubicBezTo>
                    <a:cubicBezTo>
                      <a:pt x="28" y="2"/>
                      <a:pt x="31" y="4"/>
                      <a:pt x="33" y="6"/>
                    </a:cubicBezTo>
                    <a:cubicBezTo>
                      <a:pt x="31" y="4"/>
                      <a:pt x="28" y="4"/>
                      <a:pt x="25" y="4"/>
                    </a:cubicBezTo>
                    <a:cubicBezTo>
                      <a:pt x="22" y="3"/>
                      <a:pt x="19" y="3"/>
                      <a:pt x="17" y="3"/>
                    </a:cubicBezTo>
                    <a:cubicBezTo>
                      <a:pt x="14" y="3"/>
                      <a:pt x="11" y="3"/>
                      <a:pt x="8" y="2"/>
                    </a:cubicBezTo>
                    <a:cubicBezTo>
                      <a:pt x="5" y="2"/>
                      <a:pt x="2" y="1"/>
                      <a:pt x="0" y="0"/>
                    </a:cubicBezTo>
                    <a:cubicBezTo>
                      <a:pt x="2" y="0"/>
                      <a:pt x="5" y="0"/>
                      <a:pt x="8" y="1"/>
                    </a:cubicBez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047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44" name="Freeform 556">
                <a:extLst>
                  <a:ext uri="{FF2B5EF4-FFF2-40B4-BE49-F238E27FC236}">
                    <a16:creationId xmlns:a16="http://schemas.microsoft.com/office/drawing/2014/main" id="{36A914D1-7F35-42A7-B454-7F9842B40702}"/>
                  </a:ext>
                </a:extLst>
              </p:cNvPr>
              <p:cNvSpPr/>
              <p:nvPr/>
            </p:nvSpPr>
            <p:spPr bwMode="auto">
              <a:xfrm>
                <a:off x="4025" y="2680"/>
                <a:ext cx="23" cy="6"/>
              </a:xfrm>
              <a:custGeom>
                <a:avLst/>
                <a:gdLst>
                  <a:gd name="T0" fmla="*/ 21 w 27"/>
                  <a:gd name="T1" fmla="*/ 4 h 7"/>
                  <a:gd name="T2" fmla="*/ 27 w 27"/>
                  <a:gd name="T3" fmla="*/ 7 h 7"/>
                  <a:gd name="T4" fmla="*/ 14 w 27"/>
                  <a:gd name="T5" fmla="*/ 5 h 7"/>
                  <a:gd name="T6" fmla="*/ 7 w 27"/>
                  <a:gd name="T7" fmla="*/ 3 h 7"/>
                  <a:gd name="T8" fmla="*/ 0 w 27"/>
                  <a:gd name="T9" fmla="*/ 0 h 7"/>
                  <a:gd name="T10" fmla="*/ 14 w 27"/>
                  <a:gd name="T11" fmla="*/ 2 h 7"/>
                  <a:gd name="T12" fmla="*/ 21 w 27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7">
                    <a:moveTo>
                      <a:pt x="21" y="4"/>
                    </a:moveTo>
                    <a:cubicBezTo>
                      <a:pt x="23" y="4"/>
                      <a:pt x="26" y="5"/>
                      <a:pt x="27" y="7"/>
                    </a:cubicBezTo>
                    <a:cubicBezTo>
                      <a:pt x="23" y="6"/>
                      <a:pt x="18" y="5"/>
                      <a:pt x="14" y="5"/>
                    </a:cubicBezTo>
                    <a:cubicBezTo>
                      <a:pt x="11" y="4"/>
                      <a:pt x="9" y="4"/>
                      <a:pt x="7" y="3"/>
                    </a:cubicBezTo>
                    <a:cubicBezTo>
                      <a:pt x="5" y="2"/>
                      <a:pt x="2" y="2"/>
                      <a:pt x="0" y="0"/>
                    </a:cubicBezTo>
                    <a:cubicBezTo>
                      <a:pt x="5" y="1"/>
                      <a:pt x="9" y="2"/>
                      <a:pt x="14" y="2"/>
                    </a:cubicBezTo>
                    <a:cubicBezTo>
                      <a:pt x="16" y="2"/>
                      <a:pt x="19" y="3"/>
                      <a:pt x="21" y="4"/>
                    </a:cubicBezTo>
                    <a:close/>
                  </a:path>
                </a:pathLst>
              </a:custGeom>
              <a:solidFill>
                <a:srgbClr val="047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45" name="Freeform 557">
                <a:extLst>
                  <a:ext uri="{FF2B5EF4-FFF2-40B4-BE49-F238E27FC236}">
                    <a16:creationId xmlns:a16="http://schemas.microsoft.com/office/drawing/2014/main" id="{87B05569-08A5-4DFA-A222-7A960D5D01F4}"/>
                  </a:ext>
                </a:extLst>
              </p:cNvPr>
              <p:cNvSpPr/>
              <p:nvPr/>
            </p:nvSpPr>
            <p:spPr bwMode="auto">
              <a:xfrm>
                <a:off x="4028" y="2690"/>
                <a:ext cx="15" cy="4"/>
              </a:xfrm>
              <a:custGeom>
                <a:avLst/>
                <a:gdLst>
                  <a:gd name="T0" fmla="*/ 13 w 17"/>
                  <a:gd name="T1" fmla="*/ 3 h 5"/>
                  <a:gd name="T2" fmla="*/ 17 w 17"/>
                  <a:gd name="T3" fmla="*/ 5 h 5"/>
                  <a:gd name="T4" fmla="*/ 8 w 17"/>
                  <a:gd name="T5" fmla="*/ 4 h 5"/>
                  <a:gd name="T6" fmla="*/ 4 w 17"/>
                  <a:gd name="T7" fmla="*/ 3 h 5"/>
                  <a:gd name="T8" fmla="*/ 0 w 17"/>
                  <a:gd name="T9" fmla="*/ 0 h 5"/>
                  <a:gd name="T10" fmla="*/ 8 w 17"/>
                  <a:gd name="T11" fmla="*/ 2 h 5"/>
                  <a:gd name="T12" fmla="*/ 13 w 17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5">
                    <a:moveTo>
                      <a:pt x="13" y="3"/>
                    </a:moveTo>
                    <a:cubicBezTo>
                      <a:pt x="14" y="3"/>
                      <a:pt x="16" y="4"/>
                      <a:pt x="17" y="5"/>
                    </a:cubicBezTo>
                    <a:cubicBezTo>
                      <a:pt x="14" y="4"/>
                      <a:pt x="11" y="5"/>
                      <a:pt x="8" y="4"/>
                    </a:cubicBezTo>
                    <a:cubicBezTo>
                      <a:pt x="7" y="4"/>
                      <a:pt x="5" y="4"/>
                      <a:pt x="4" y="3"/>
                    </a:cubicBezTo>
                    <a:cubicBezTo>
                      <a:pt x="2" y="3"/>
                      <a:pt x="1" y="2"/>
                      <a:pt x="0" y="0"/>
                    </a:cubicBezTo>
                    <a:cubicBezTo>
                      <a:pt x="3" y="1"/>
                      <a:pt x="5" y="2"/>
                      <a:pt x="8" y="2"/>
                    </a:cubicBezTo>
                    <a:cubicBezTo>
                      <a:pt x="10" y="2"/>
                      <a:pt x="11" y="2"/>
                      <a:pt x="13" y="3"/>
                    </a:cubicBezTo>
                    <a:close/>
                  </a:path>
                </a:pathLst>
              </a:custGeom>
              <a:solidFill>
                <a:srgbClr val="047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46" name="Freeform 558">
                <a:extLst>
                  <a:ext uri="{FF2B5EF4-FFF2-40B4-BE49-F238E27FC236}">
                    <a16:creationId xmlns:a16="http://schemas.microsoft.com/office/drawing/2014/main" id="{29AC72DE-BDB7-4160-AEBE-9F4A1B5A7F20}"/>
                  </a:ext>
                </a:extLst>
              </p:cNvPr>
              <p:cNvSpPr/>
              <p:nvPr/>
            </p:nvSpPr>
            <p:spPr bwMode="auto">
              <a:xfrm>
                <a:off x="4039" y="2578"/>
                <a:ext cx="38" cy="14"/>
              </a:xfrm>
              <a:custGeom>
                <a:avLst/>
                <a:gdLst>
                  <a:gd name="T0" fmla="*/ 45 w 45"/>
                  <a:gd name="T1" fmla="*/ 16 h 16"/>
                  <a:gd name="T2" fmla="*/ 22 w 45"/>
                  <a:gd name="T3" fmla="*/ 11 h 16"/>
                  <a:gd name="T4" fmla="*/ 0 w 45"/>
                  <a:gd name="T5" fmla="*/ 0 h 16"/>
                  <a:gd name="T6" fmla="*/ 22 w 45"/>
                  <a:gd name="T7" fmla="*/ 9 h 16"/>
                  <a:gd name="T8" fmla="*/ 45 w 4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6">
                    <a:moveTo>
                      <a:pt x="45" y="16"/>
                    </a:moveTo>
                    <a:cubicBezTo>
                      <a:pt x="37" y="15"/>
                      <a:pt x="29" y="13"/>
                      <a:pt x="22" y="11"/>
                    </a:cubicBezTo>
                    <a:cubicBezTo>
                      <a:pt x="14" y="8"/>
                      <a:pt x="7" y="5"/>
                      <a:pt x="0" y="0"/>
                    </a:cubicBezTo>
                    <a:cubicBezTo>
                      <a:pt x="8" y="3"/>
                      <a:pt x="15" y="6"/>
                      <a:pt x="22" y="9"/>
                    </a:cubicBezTo>
                    <a:cubicBezTo>
                      <a:pt x="30" y="11"/>
                      <a:pt x="38" y="13"/>
                      <a:pt x="45" y="16"/>
                    </a:cubicBezTo>
                    <a:close/>
                  </a:path>
                </a:pathLst>
              </a:custGeom>
              <a:solidFill>
                <a:srgbClr val="047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47" name="Freeform 559">
                <a:extLst>
                  <a:ext uri="{FF2B5EF4-FFF2-40B4-BE49-F238E27FC236}">
                    <a16:creationId xmlns:a16="http://schemas.microsoft.com/office/drawing/2014/main" id="{7FC17C80-F24D-4941-8065-AFD76D0F8754}"/>
                  </a:ext>
                </a:extLst>
              </p:cNvPr>
              <p:cNvSpPr/>
              <p:nvPr/>
            </p:nvSpPr>
            <p:spPr bwMode="auto">
              <a:xfrm>
                <a:off x="3998" y="2534"/>
                <a:ext cx="118" cy="173"/>
              </a:xfrm>
              <a:custGeom>
                <a:avLst/>
                <a:gdLst>
                  <a:gd name="T0" fmla="*/ 109 w 139"/>
                  <a:gd name="T1" fmla="*/ 21 h 202"/>
                  <a:gd name="T2" fmla="*/ 114 w 139"/>
                  <a:gd name="T3" fmla="*/ 124 h 202"/>
                  <a:gd name="T4" fmla="*/ 43 w 139"/>
                  <a:gd name="T5" fmla="*/ 202 h 202"/>
                  <a:gd name="T6" fmla="*/ 78 w 139"/>
                  <a:gd name="T7" fmla="*/ 143 h 202"/>
                  <a:gd name="T8" fmla="*/ 94 w 139"/>
                  <a:gd name="T9" fmla="*/ 74 h 202"/>
                  <a:gd name="T10" fmla="*/ 45 w 139"/>
                  <a:gd name="T11" fmla="*/ 55 h 202"/>
                  <a:gd name="T12" fmla="*/ 30 w 139"/>
                  <a:gd name="T13" fmla="*/ 124 h 202"/>
                  <a:gd name="T14" fmla="*/ 42 w 139"/>
                  <a:gd name="T15" fmla="*/ 196 h 202"/>
                  <a:gd name="T16" fmla="*/ 43 w 139"/>
                  <a:gd name="T17" fmla="*/ 202 h 202"/>
                  <a:gd name="T18" fmla="*/ 42 w 139"/>
                  <a:gd name="T19" fmla="*/ 202 h 202"/>
                  <a:gd name="T20" fmla="*/ 40 w 139"/>
                  <a:gd name="T21" fmla="*/ 196 h 202"/>
                  <a:gd name="T22" fmla="*/ 10 w 139"/>
                  <a:gd name="T23" fmla="*/ 116 h 202"/>
                  <a:gd name="T24" fmla="*/ 23 w 139"/>
                  <a:gd name="T25" fmla="*/ 23 h 202"/>
                  <a:gd name="T26" fmla="*/ 109 w 139"/>
                  <a:gd name="T27" fmla="*/ 2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9" h="202">
                    <a:moveTo>
                      <a:pt x="109" y="21"/>
                    </a:moveTo>
                    <a:cubicBezTo>
                      <a:pt x="139" y="49"/>
                      <a:pt x="132" y="92"/>
                      <a:pt x="114" y="124"/>
                    </a:cubicBezTo>
                    <a:cubicBezTo>
                      <a:pt x="96" y="155"/>
                      <a:pt x="69" y="179"/>
                      <a:pt x="43" y="202"/>
                    </a:cubicBezTo>
                    <a:cubicBezTo>
                      <a:pt x="53" y="181"/>
                      <a:pt x="66" y="163"/>
                      <a:pt x="78" y="143"/>
                    </a:cubicBezTo>
                    <a:cubicBezTo>
                      <a:pt x="90" y="123"/>
                      <a:pt x="104" y="98"/>
                      <a:pt x="94" y="74"/>
                    </a:cubicBezTo>
                    <a:cubicBezTo>
                      <a:pt x="87" y="55"/>
                      <a:pt x="64" y="43"/>
                      <a:pt x="45" y="55"/>
                    </a:cubicBezTo>
                    <a:cubicBezTo>
                      <a:pt x="24" y="69"/>
                      <a:pt x="27" y="102"/>
                      <a:pt x="30" y="124"/>
                    </a:cubicBezTo>
                    <a:cubicBezTo>
                      <a:pt x="33" y="148"/>
                      <a:pt x="40" y="171"/>
                      <a:pt x="42" y="196"/>
                    </a:cubicBezTo>
                    <a:cubicBezTo>
                      <a:pt x="42" y="198"/>
                      <a:pt x="43" y="200"/>
                      <a:pt x="43" y="202"/>
                    </a:cubicBezTo>
                    <a:cubicBezTo>
                      <a:pt x="42" y="202"/>
                      <a:pt x="42" y="202"/>
                      <a:pt x="42" y="202"/>
                    </a:cubicBezTo>
                    <a:cubicBezTo>
                      <a:pt x="41" y="200"/>
                      <a:pt x="40" y="198"/>
                      <a:pt x="40" y="196"/>
                    </a:cubicBezTo>
                    <a:cubicBezTo>
                      <a:pt x="30" y="169"/>
                      <a:pt x="17" y="143"/>
                      <a:pt x="10" y="116"/>
                    </a:cubicBezTo>
                    <a:cubicBezTo>
                      <a:pt x="2" y="85"/>
                      <a:pt x="0" y="48"/>
                      <a:pt x="23" y="23"/>
                    </a:cubicBezTo>
                    <a:cubicBezTo>
                      <a:pt x="46" y="0"/>
                      <a:pt x="84" y="0"/>
                      <a:pt x="109" y="21"/>
                    </a:cubicBezTo>
                    <a:close/>
                  </a:path>
                </a:pathLst>
              </a:custGeom>
              <a:solidFill>
                <a:srgbClr val="7FD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48" name="Oval 560">
                <a:extLst>
                  <a:ext uri="{FF2B5EF4-FFF2-40B4-BE49-F238E27FC236}">
                    <a16:creationId xmlns:a16="http://schemas.microsoft.com/office/drawing/2014/main" id="{67657D4D-B8FF-4A01-904E-453C3798F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4" y="2648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49" name="Oval 561">
                <a:extLst>
                  <a:ext uri="{FF2B5EF4-FFF2-40B4-BE49-F238E27FC236}">
                    <a16:creationId xmlns:a16="http://schemas.microsoft.com/office/drawing/2014/main" id="{8DD5A975-CFB5-44AD-9CAB-CB7424B46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1" y="2627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50" name="Oval 562">
                <a:extLst>
                  <a:ext uri="{FF2B5EF4-FFF2-40B4-BE49-F238E27FC236}">
                    <a16:creationId xmlns:a16="http://schemas.microsoft.com/office/drawing/2014/main" id="{D2D7A047-5DE8-4053-9E37-F310822B3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8" y="2605"/>
                <a:ext cx="10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51" name="Oval 563">
                <a:extLst>
                  <a:ext uri="{FF2B5EF4-FFF2-40B4-BE49-F238E27FC236}">
                    <a16:creationId xmlns:a16="http://schemas.microsoft.com/office/drawing/2014/main" id="{DD17BEC6-F81F-47A5-8FC3-19E79CBF6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2589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52" name="Oval 564">
                <a:extLst>
                  <a:ext uri="{FF2B5EF4-FFF2-40B4-BE49-F238E27FC236}">
                    <a16:creationId xmlns:a16="http://schemas.microsoft.com/office/drawing/2014/main" id="{5897FBD8-8A5D-460A-8BF9-8528B08F8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3" y="2661"/>
                <a:ext cx="8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53" name="Oval 565">
                <a:extLst>
                  <a:ext uri="{FF2B5EF4-FFF2-40B4-BE49-F238E27FC236}">
                    <a16:creationId xmlns:a16="http://schemas.microsoft.com/office/drawing/2014/main" id="{7A83A91E-B68E-4642-A59A-4D68577CD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6" y="2650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54" name="Oval 566">
                <a:extLst>
                  <a:ext uri="{FF2B5EF4-FFF2-40B4-BE49-F238E27FC236}">
                    <a16:creationId xmlns:a16="http://schemas.microsoft.com/office/drawing/2014/main" id="{758ADF58-CB6E-487E-957D-71E80720D4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2569"/>
                <a:ext cx="11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55" name="Oval 567">
                <a:extLst>
                  <a:ext uri="{FF2B5EF4-FFF2-40B4-BE49-F238E27FC236}">
                    <a16:creationId xmlns:a16="http://schemas.microsoft.com/office/drawing/2014/main" id="{297610DD-77CE-4D85-8E3B-C1EE0CCD1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4" y="2555"/>
                <a:ext cx="14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56" name="Oval 568">
                <a:extLst>
                  <a:ext uri="{FF2B5EF4-FFF2-40B4-BE49-F238E27FC236}">
                    <a16:creationId xmlns:a16="http://schemas.microsoft.com/office/drawing/2014/main" id="{C12303B7-4E6F-4E8B-AA7F-5FA589526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4" y="2557"/>
                <a:ext cx="9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57" name="Oval 569">
                <a:extLst>
                  <a:ext uri="{FF2B5EF4-FFF2-40B4-BE49-F238E27FC236}">
                    <a16:creationId xmlns:a16="http://schemas.microsoft.com/office/drawing/2014/main" id="{3DAE9F19-6060-41F0-8D56-8742E6999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7" y="2571"/>
                <a:ext cx="10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58" name="Oval 570">
                <a:extLst>
                  <a:ext uri="{FF2B5EF4-FFF2-40B4-BE49-F238E27FC236}">
                    <a16:creationId xmlns:a16="http://schemas.microsoft.com/office/drawing/2014/main" id="{11DC5264-1472-4FC8-8856-C52BF5CBA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0" y="2590"/>
                <a:ext cx="7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59" name="Oval 571">
                <a:extLst>
                  <a:ext uri="{FF2B5EF4-FFF2-40B4-BE49-F238E27FC236}">
                    <a16:creationId xmlns:a16="http://schemas.microsoft.com/office/drawing/2014/main" id="{2F079A2B-A4DD-444F-8DA9-035B00DBE7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9" y="2614"/>
                <a:ext cx="8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60" name="Oval 572">
                <a:extLst>
                  <a:ext uri="{FF2B5EF4-FFF2-40B4-BE49-F238E27FC236}">
                    <a16:creationId xmlns:a16="http://schemas.microsoft.com/office/drawing/2014/main" id="{64CCFF7C-4C2F-47A2-B343-6FC61B0BA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3" y="2634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61" name="Freeform 573">
                <a:extLst>
                  <a:ext uri="{FF2B5EF4-FFF2-40B4-BE49-F238E27FC236}">
                    <a16:creationId xmlns:a16="http://schemas.microsoft.com/office/drawing/2014/main" id="{4EDDC5E4-4CCF-4D5C-B1D5-6B4FE279D13D}"/>
                  </a:ext>
                </a:extLst>
              </p:cNvPr>
              <p:cNvSpPr/>
              <p:nvPr/>
            </p:nvSpPr>
            <p:spPr bwMode="auto">
              <a:xfrm>
                <a:off x="3892" y="3148"/>
                <a:ext cx="131" cy="287"/>
              </a:xfrm>
              <a:custGeom>
                <a:avLst/>
                <a:gdLst>
                  <a:gd name="T0" fmla="*/ 14 w 154"/>
                  <a:gd name="T1" fmla="*/ 337 h 337"/>
                  <a:gd name="T2" fmla="*/ 154 w 154"/>
                  <a:gd name="T3" fmla="*/ 0 h 337"/>
                  <a:gd name="T4" fmla="*/ 135 w 154"/>
                  <a:gd name="T5" fmla="*/ 0 h 337"/>
                  <a:gd name="T6" fmla="*/ 0 w 154"/>
                  <a:gd name="T7" fmla="*/ 323 h 337"/>
                  <a:gd name="T8" fmla="*/ 14 w 154"/>
                  <a:gd name="T9" fmla="*/ 33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337">
                    <a:moveTo>
                      <a:pt x="14" y="337"/>
                    </a:moveTo>
                    <a:cubicBezTo>
                      <a:pt x="148" y="205"/>
                      <a:pt x="153" y="9"/>
                      <a:pt x="154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2"/>
                      <a:pt x="129" y="197"/>
                      <a:pt x="0" y="323"/>
                    </a:cubicBezTo>
                    <a:lnTo>
                      <a:pt x="14" y="337"/>
                    </a:ln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62" name="Freeform 574">
                <a:extLst>
                  <a:ext uri="{FF2B5EF4-FFF2-40B4-BE49-F238E27FC236}">
                    <a16:creationId xmlns:a16="http://schemas.microsoft.com/office/drawing/2014/main" id="{4BFCD168-5B5B-4AFF-A3A8-9ACFDB66AB75}"/>
                  </a:ext>
                </a:extLst>
              </p:cNvPr>
              <p:cNvSpPr/>
              <p:nvPr/>
            </p:nvSpPr>
            <p:spPr bwMode="auto">
              <a:xfrm>
                <a:off x="3840" y="2780"/>
                <a:ext cx="344" cy="305"/>
              </a:xfrm>
              <a:custGeom>
                <a:avLst/>
                <a:gdLst>
                  <a:gd name="T0" fmla="*/ 71 w 405"/>
                  <a:gd name="T1" fmla="*/ 147 h 358"/>
                  <a:gd name="T2" fmla="*/ 66 w 405"/>
                  <a:gd name="T3" fmla="*/ 99 h 358"/>
                  <a:gd name="T4" fmla="*/ 184 w 405"/>
                  <a:gd name="T5" fmla="*/ 97 h 358"/>
                  <a:gd name="T6" fmla="*/ 206 w 405"/>
                  <a:gd name="T7" fmla="*/ 52 h 358"/>
                  <a:gd name="T8" fmla="*/ 313 w 405"/>
                  <a:gd name="T9" fmla="*/ 130 h 358"/>
                  <a:gd name="T10" fmla="*/ 362 w 405"/>
                  <a:gd name="T11" fmla="*/ 141 h 358"/>
                  <a:gd name="T12" fmla="*/ 203 w 405"/>
                  <a:gd name="T13" fmla="*/ 358 h 358"/>
                  <a:gd name="T14" fmla="*/ 34 w 405"/>
                  <a:gd name="T15" fmla="*/ 241 h 358"/>
                  <a:gd name="T16" fmla="*/ 71 w 405"/>
                  <a:gd name="T17" fmla="*/ 14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5" h="358">
                    <a:moveTo>
                      <a:pt x="71" y="147"/>
                    </a:moveTo>
                    <a:cubicBezTo>
                      <a:pt x="66" y="133"/>
                      <a:pt x="63" y="114"/>
                      <a:pt x="66" y="99"/>
                    </a:cubicBezTo>
                    <a:cubicBezTo>
                      <a:pt x="77" y="43"/>
                      <a:pt x="174" y="29"/>
                      <a:pt x="184" y="97"/>
                    </a:cubicBezTo>
                    <a:cubicBezTo>
                      <a:pt x="187" y="80"/>
                      <a:pt x="193" y="63"/>
                      <a:pt x="206" y="52"/>
                    </a:cubicBezTo>
                    <a:cubicBezTo>
                      <a:pt x="265" y="0"/>
                      <a:pt x="338" y="62"/>
                      <a:pt x="313" y="130"/>
                    </a:cubicBezTo>
                    <a:cubicBezTo>
                      <a:pt x="331" y="120"/>
                      <a:pt x="351" y="122"/>
                      <a:pt x="362" y="141"/>
                    </a:cubicBezTo>
                    <a:cubicBezTo>
                      <a:pt x="405" y="215"/>
                      <a:pt x="206" y="353"/>
                      <a:pt x="203" y="358"/>
                    </a:cubicBezTo>
                    <a:cubicBezTo>
                      <a:pt x="200" y="355"/>
                      <a:pt x="68" y="275"/>
                      <a:pt x="34" y="241"/>
                    </a:cubicBezTo>
                    <a:cubicBezTo>
                      <a:pt x="0" y="206"/>
                      <a:pt x="7" y="124"/>
                      <a:pt x="71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63" name="Freeform 575">
                <a:extLst>
                  <a:ext uri="{FF2B5EF4-FFF2-40B4-BE49-F238E27FC236}">
                    <a16:creationId xmlns:a16="http://schemas.microsoft.com/office/drawing/2014/main" id="{947BE641-8966-483D-BFC3-8094B8DE1629}"/>
                  </a:ext>
                </a:extLst>
              </p:cNvPr>
              <p:cNvSpPr/>
              <p:nvPr/>
            </p:nvSpPr>
            <p:spPr bwMode="auto">
              <a:xfrm>
                <a:off x="3914" y="2907"/>
                <a:ext cx="189" cy="177"/>
              </a:xfrm>
              <a:custGeom>
                <a:avLst/>
                <a:gdLst>
                  <a:gd name="T0" fmla="*/ 45 w 223"/>
                  <a:gd name="T1" fmla="*/ 32 h 208"/>
                  <a:gd name="T2" fmla="*/ 172 w 223"/>
                  <a:gd name="T3" fmla="*/ 18 h 208"/>
                  <a:gd name="T4" fmla="*/ 205 w 223"/>
                  <a:gd name="T5" fmla="*/ 108 h 208"/>
                  <a:gd name="T6" fmla="*/ 117 w 223"/>
                  <a:gd name="T7" fmla="*/ 208 h 208"/>
                  <a:gd name="T8" fmla="*/ 112 w 223"/>
                  <a:gd name="T9" fmla="*/ 203 h 208"/>
                  <a:gd name="T10" fmla="*/ 29 w 223"/>
                  <a:gd name="T11" fmla="*/ 135 h 208"/>
                  <a:gd name="T12" fmla="*/ 45 w 223"/>
                  <a:gd name="T13" fmla="*/ 32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" h="208">
                    <a:moveTo>
                      <a:pt x="45" y="32"/>
                    </a:moveTo>
                    <a:cubicBezTo>
                      <a:pt x="80" y="5"/>
                      <a:pt x="131" y="0"/>
                      <a:pt x="172" y="18"/>
                    </a:cubicBezTo>
                    <a:cubicBezTo>
                      <a:pt x="210" y="36"/>
                      <a:pt x="223" y="70"/>
                      <a:pt x="205" y="108"/>
                    </a:cubicBezTo>
                    <a:cubicBezTo>
                      <a:pt x="185" y="147"/>
                      <a:pt x="148" y="179"/>
                      <a:pt x="117" y="208"/>
                    </a:cubicBezTo>
                    <a:cubicBezTo>
                      <a:pt x="117" y="208"/>
                      <a:pt x="114" y="205"/>
                      <a:pt x="112" y="203"/>
                    </a:cubicBezTo>
                    <a:cubicBezTo>
                      <a:pt x="88" y="176"/>
                      <a:pt x="53" y="162"/>
                      <a:pt x="29" y="135"/>
                    </a:cubicBezTo>
                    <a:cubicBezTo>
                      <a:pt x="0" y="101"/>
                      <a:pt x="11" y="59"/>
                      <a:pt x="45" y="32"/>
                    </a:cubicBezTo>
                    <a:close/>
                  </a:path>
                </a:pathLst>
              </a:custGeom>
              <a:solidFill>
                <a:srgbClr val="FFB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64" name="Freeform 576">
                <a:extLst>
                  <a:ext uri="{FF2B5EF4-FFF2-40B4-BE49-F238E27FC236}">
                    <a16:creationId xmlns:a16="http://schemas.microsoft.com/office/drawing/2014/main" id="{B604A5B7-B17B-45BE-B156-DFFCD743A421}"/>
                  </a:ext>
                </a:extLst>
              </p:cNvPr>
              <p:cNvSpPr/>
              <p:nvPr/>
            </p:nvSpPr>
            <p:spPr bwMode="auto">
              <a:xfrm>
                <a:off x="3943" y="2932"/>
                <a:ext cx="153" cy="101"/>
              </a:xfrm>
              <a:custGeom>
                <a:avLst/>
                <a:gdLst>
                  <a:gd name="T0" fmla="*/ 122 w 180"/>
                  <a:gd name="T1" fmla="*/ 19 h 118"/>
                  <a:gd name="T2" fmla="*/ 68 w 180"/>
                  <a:gd name="T3" fmla="*/ 116 h 118"/>
                  <a:gd name="T4" fmla="*/ 22 w 180"/>
                  <a:gd name="T5" fmla="*/ 51 h 118"/>
                  <a:gd name="T6" fmla="*/ 122 w 180"/>
                  <a:gd name="T7" fmla="*/ 19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118">
                    <a:moveTo>
                      <a:pt x="122" y="19"/>
                    </a:moveTo>
                    <a:cubicBezTo>
                      <a:pt x="180" y="53"/>
                      <a:pt x="108" y="113"/>
                      <a:pt x="68" y="116"/>
                    </a:cubicBezTo>
                    <a:cubicBezTo>
                      <a:pt x="30" y="118"/>
                      <a:pt x="0" y="87"/>
                      <a:pt x="22" y="51"/>
                    </a:cubicBezTo>
                    <a:cubicBezTo>
                      <a:pt x="42" y="19"/>
                      <a:pt x="88" y="0"/>
                      <a:pt x="122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65" name="Oval 577">
                <a:extLst>
                  <a:ext uri="{FF2B5EF4-FFF2-40B4-BE49-F238E27FC236}">
                    <a16:creationId xmlns:a16="http://schemas.microsoft.com/office/drawing/2014/main" id="{B134C955-6980-4314-A8C0-F403969F9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7" y="2942"/>
                <a:ext cx="16" cy="16"/>
              </a:xfrm>
              <a:prstGeom prst="ellipse">
                <a:avLst/>
              </a:prstGeom>
              <a:solidFill>
                <a:srgbClr val="FFB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66" name="Oval 578">
                <a:extLst>
                  <a:ext uri="{FF2B5EF4-FFF2-40B4-BE49-F238E27FC236}">
                    <a16:creationId xmlns:a16="http://schemas.microsoft.com/office/drawing/2014/main" id="{AAEC34F1-5EDD-484C-89E0-E580A051B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2" y="2900"/>
                <a:ext cx="18" cy="18"/>
              </a:xfrm>
              <a:prstGeom prst="ellipse">
                <a:avLst/>
              </a:prstGeom>
              <a:solidFill>
                <a:srgbClr val="FFB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67" name="Oval 579">
                <a:extLst>
                  <a:ext uri="{FF2B5EF4-FFF2-40B4-BE49-F238E27FC236}">
                    <a16:creationId xmlns:a16="http://schemas.microsoft.com/office/drawing/2014/main" id="{1D0ED5A0-B867-41B5-B37C-71F1C628B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9" y="2870"/>
                <a:ext cx="27" cy="25"/>
              </a:xfrm>
              <a:prstGeom prst="ellipse">
                <a:avLst/>
              </a:prstGeom>
              <a:solidFill>
                <a:srgbClr val="FFB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68" name="Oval 580">
                <a:extLst>
                  <a:ext uri="{FF2B5EF4-FFF2-40B4-BE49-F238E27FC236}">
                    <a16:creationId xmlns:a16="http://schemas.microsoft.com/office/drawing/2014/main" id="{83644504-57B8-42B2-84B3-3E4F5F402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0" y="2878"/>
                <a:ext cx="19" cy="19"/>
              </a:xfrm>
              <a:prstGeom prst="ellipse">
                <a:avLst/>
              </a:prstGeom>
              <a:solidFill>
                <a:srgbClr val="FFB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69" name="Oval 581">
                <a:extLst>
                  <a:ext uri="{FF2B5EF4-FFF2-40B4-BE49-F238E27FC236}">
                    <a16:creationId xmlns:a16="http://schemas.microsoft.com/office/drawing/2014/main" id="{28D6458C-E2D3-48B1-9199-472F68457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3" y="2880"/>
                <a:ext cx="28" cy="29"/>
              </a:xfrm>
              <a:prstGeom prst="ellipse">
                <a:avLst/>
              </a:prstGeom>
              <a:solidFill>
                <a:srgbClr val="FFB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70" name="Oval 582">
                <a:extLst>
                  <a:ext uri="{FF2B5EF4-FFF2-40B4-BE49-F238E27FC236}">
                    <a16:creationId xmlns:a16="http://schemas.microsoft.com/office/drawing/2014/main" id="{7DC81677-156C-440A-A281-D0F75ADF1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2921"/>
                <a:ext cx="24" cy="29"/>
              </a:xfrm>
              <a:prstGeom prst="ellipse">
                <a:avLst/>
              </a:prstGeom>
              <a:solidFill>
                <a:srgbClr val="FFB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71" name="Oval 583">
                <a:extLst>
                  <a:ext uri="{FF2B5EF4-FFF2-40B4-BE49-F238E27FC236}">
                    <a16:creationId xmlns:a16="http://schemas.microsoft.com/office/drawing/2014/main" id="{3B4A823F-29A4-40D2-92F0-AA716F866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" y="2966"/>
                <a:ext cx="16" cy="19"/>
              </a:xfrm>
              <a:prstGeom prst="ellipse">
                <a:avLst/>
              </a:prstGeom>
              <a:solidFill>
                <a:srgbClr val="FFB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72" name="Freeform 584">
                <a:extLst>
                  <a:ext uri="{FF2B5EF4-FFF2-40B4-BE49-F238E27FC236}">
                    <a16:creationId xmlns:a16="http://schemas.microsoft.com/office/drawing/2014/main" id="{454F31CA-53DA-456E-A2FB-2010D9ADF81A}"/>
                  </a:ext>
                </a:extLst>
              </p:cNvPr>
              <p:cNvSpPr/>
              <p:nvPr/>
            </p:nvSpPr>
            <p:spPr bwMode="auto">
              <a:xfrm>
                <a:off x="3966" y="3051"/>
                <a:ext cx="89" cy="106"/>
              </a:xfrm>
              <a:custGeom>
                <a:avLst/>
                <a:gdLst>
                  <a:gd name="T0" fmla="*/ 105 w 105"/>
                  <a:gd name="T1" fmla="*/ 0 h 125"/>
                  <a:gd name="T2" fmla="*/ 56 w 105"/>
                  <a:gd name="T3" fmla="*/ 125 h 125"/>
                  <a:gd name="T4" fmla="*/ 0 w 105"/>
                  <a:gd name="T5" fmla="*/ 4 h 125"/>
                  <a:gd name="T6" fmla="*/ 57 w 105"/>
                  <a:gd name="T7" fmla="*/ 21 h 125"/>
                  <a:gd name="T8" fmla="*/ 105 w 105"/>
                  <a:gd name="T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25">
                    <a:moveTo>
                      <a:pt x="105" y="0"/>
                    </a:moveTo>
                    <a:cubicBezTo>
                      <a:pt x="105" y="22"/>
                      <a:pt x="85" y="124"/>
                      <a:pt x="56" y="125"/>
                    </a:cubicBezTo>
                    <a:cubicBezTo>
                      <a:pt x="27" y="125"/>
                      <a:pt x="0" y="22"/>
                      <a:pt x="0" y="4"/>
                    </a:cubicBezTo>
                    <a:cubicBezTo>
                      <a:pt x="0" y="4"/>
                      <a:pt x="22" y="22"/>
                      <a:pt x="57" y="21"/>
                    </a:cubicBezTo>
                    <a:cubicBezTo>
                      <a:pt x="91" y="2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73" name="Freeform 585">
                <a:extLst>
                  <a:ext uri="{FF2B5EF4-FFF2-40B4-BE49-F238E27FC236}">
                    <a16:creationId xmlns:a16="http://schemas.microsoft.com/office/drawing/2014/main" id="{E47BD00E-FA38-4707-B522-1BBD47CF02CB}"/>
                  </a:ext>
                </a:extLst>
              </p:cNvPr>
              <p:cNvSpPr/>
              <p:nvPr/>
            </p:nvSpPr>
            <p:spPr bwMode="auto">
              <a:xfrm>
                <a:off x="3973" y="3092"/>
                <a:ext cx="77" cy="65"/>
              </a:xfrm>
              <a:custGeom>
                <a:avLst/>
                <a:gdLst>
                  <a:gd name="T0" fmla="*/ 48 w 90"/>
                  <a:gd name="T1" fmla="*/ 37 h 77"/>
                  <a:gd name="T2" fmla="*/ 80 w 90"/>
                  <a:gd name="T3" fmla="*/ 30 h 77"/>
                  <a:gd name="T4" fmla="*/ 47 w 90"/>
                  <a:gd name="T5" fmla="*/ 77 h 77"/>
                  <a:gd name="T6" fmla="*/ 12 w 90"/>
                  <a:gd name="T7" fmla="*/ 34 h 77"/>
                  <a:gd name="T8" fmla="*/ 48 w 90"/>
                  <a:gd name="T9" fmla="*/ 3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7">
                    <a:moveTo>
                      <a:pt x="48" y="37"/>
                    </a:moveTo>
                    <a:cubicBezTo>
                      <a:pt x="82" y="36"/>
                      <a:pt x="90" y="0"/>
                      <a:pt x="80" y="30"/>
                    </a:cubicBezTo>
                    <a:cubicBezTo>
                      <a:pt x="71" y="55"/>
                      <a:pt x="60" y="76"/>
                      <a:pt x="47" y="77"/>
                    </a:cubicBezTo>
                    <a:cubicBezTo>
                      <a:pt x="34" y="77"/>
                      <a:pt x="22" y="57"/>
                      <a:pt x="12" y="34"/>
                    </a:cubicBezTo>
                    <a:cubicBezTo>
                      <a:pt x="0" y="3"/>
                      <a:pt x="13" y="38"/>
                      <a:pt x="48" y="37"/>
                    </a:cubicBezTo>
                    <a:close/>
                  </a:path>
                </a:pathLst>
              </a:custGeom>
              <a:solidFill>
                <a:srgbClr val="2BB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74" name="Freeform 586">
                <a:extLst>
                  <a:ext uri="{FF2B5EF4-FFF2-40B4-BE49-F238E27FC236}">
                    <a16:creationId xmlns:a16="http://schemas.microsoft.com/office/drawing/2014/main" id="{F35F5550-BE73-40E1-8BAB-CFA0D6618F0A}"/>
                  </a:ext>
                </a:extLst>
              </p:cNvPr>
              <p:cNvSpPr/>
              <p:nvPr/>
            </p:nvSpPr>
            <p:spPr bwMode="auto">
              <a:xfrm>
                <a:off x="3891" y="3396"/>
                <a:ext cx="13" cy="6"/>
              </a:xfrm>
              <a:custGeom>
                <a:avLst/>
                <a:gdLst>
                  <a:gd name="T0" fmla="*/ 15 w 15"/>
                  <a:gd name="T1" fmla="*/ 7 h 7"/>
                  <a:gd name="T2" fmla="*/ 0 w 15"/>
                  <a:gd name="T3" fmla="*/ 7 h 7"/>
                  <a:gd name="T4" fmla="*/ 5 w 15"/>
                  <a:gd name="T5" fmla="*/ 3 h 7"/>
                  <a:gd name="T6" fmla="*/ 8 w 15"/>
                  <a:gd name="T7" fmla="*/ 0 h 7"/>
                  <a:gd name="T8" fmla="*/ 15 w 1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5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6"/>
                      <a:pt x="3" y="4"/>
                      <a:pt x="5" y="3"/>
                    </a:cubicBezTo>
                    <a:cubicBezTo>
                      <a:pt x="6" y="2"/>
                      <a:pt x="7" y="1"/>
                      <a:pt x="8" y="0"/>
                    </a:cubicBezTo>
                    <a:cubicBezTo>
                      <a:pt x="10" y="3"/>
                      <a:pt x="13" y="5"/>
                      <a:pt x="15" y="7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75" name="Freeform 587">
                <a:extLst>
                  <a:ext uri="{FF2B5EF4-FFF2-40B4-BE49-F238E27FC236}">
                    <a16:creationId xmlns:a16="http://schemas.microsoft.com/office/drawing/2014/main" id="{432C421E-5B8F-419F-89D7-46BF720BC072}"/>
                  </a:ext>
                </a:extLst>
              </p:cNvPr>
              <p:cNvSpPr/>
              <p:nvPr/>
            </p:nvSpPr>
            <p:spPr bwMode="auto">
              <a:xfrm>
                <a:off x="3891" y="3225"/>
                <a:ext cx="8" cy="6"/>
              </a:xfrm>
              <a:custGeom>
                <a:avLst/>
                <a:gdLst>
                  <a:gd name="T0" fmla="*/ 0 w 9"/>
                  <a:gd name="T1" fmla="*/ 1 h 7"/>
                  <a:gd name="T2" fmla="*/ 9 w 9"/>
                  <a:gd name="T3" fmla="*/ 0 h 7"/>
                  <a:gd name="T4" fmla="*/ 4 w 9"/>
                  <a:gd name="T5" fmla="*/ 7 h 7"/>
                  <a:gd name="T6" fmla="*/ 0 w 9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0" y="1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7" y="2"/>
                      <a:pt x="6" y="5"/>
                      <a:pt x="4" y="7"/>
                    </a:cubicBezTo>
                    <a:cubicBezTo>
                      <a:pt x="3" y="5"/>
                      <a:pt x="1" y="3"/>
                      <a:pt x="0" y="1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76" name="Freeform 588">
                <a:extLst>
                  <a:ext uri="{FF2B5EF4-FFF2-40B4-BE49-F238E27FC236}">
                    <a16:creationId xmlns:a16="http://schemas.microsoft.com/office/drawing/2014/main" id="{BC221879-D046-4B31-B6A4-77B045BD0E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9" y="3214"/>
                <a:ext cx="78" cy="207"/>
              </a:xfrm>
              <a:custGeom>
                <a:avLst/>
                <a:gdLst>
                  <a:gd name="T0" fmla="*/ 3 w 92"/>
                  <a:gd name="T1" fmla="*/ 103 h 243"/>
                  <a:gd name="T2" fmla="*/ 0 w 92"/>
                  <a:gd name="T3" fmla="*/ 137 h 243"/>
                  <a:gd name="T4" fmla="*/ 3 w 92"/>
                  <a:gd name="T5" fmla="*/ 163 h 243"/>
                  <a:gd name="T6" fmla="*/ 11 w 92"/>
                  <a:gd name="T7" fmla="*/ 189 h 243"/>
                  <a:gd name="T8" fmla="*/ 22 w 92"/>
                  <a:gd name="T9" fmla="*/ 213 h 243"/>
                  <a:gd name="T10" fmla="*/ 29 w 92"/>
                  <a:gd name="T11" fmla="*/ 224 h 243"/>
                  <a:gd name="T12" fmla="*/ 33 w 92"/>
                  <a:gd name="T13" fmla="*/ 230 h 243"/>
                  <a:gd name="T14" fmla="*/ 37 w 92"/>
                  <a:gd name="T15" fmla="*/ 235 h 243"/>
                  <a:gd name="T16" fmla="*/ 46 w 92"/>
                  <a:gd name="T17" fmla="*/ 243 h 243"/>
                  <a:gd name="T18" fmla="*/ 53 w 92"/>
                  <a:gd name="T19" fmla="*/ 236 h 243"/>
                  <a:gd name="T20" fmla="*/ 58 w 92"/>
                  <a:gd name="T21" fmla="*/ 229 h 243"/>
                  <a:gd name="T22" fmla="*/ 62 w 92"/>
                  <a:gd name="T23" fmla="*/ 222 h 243"/>
                  <a:gd name="T24" fmla="*/ 70 w 92"/>
                  <a:gd name="T25" fmla="*/ 209 h 243"/>
                  <a:gd name="T26" fmla="*/ 84 w 92"/>
                  <a:gd name="T27" fmla="*/ 180 h 243"/>
                  <a:gd name="T28" fmla="*/ 91 w 92"/>
                  <a:gd name="T29" fmla="*/ 150 h 243"/>
                  <a:gd name="T30" fmla="*/ 92 w 92"/>
                  <a:gd name="T31" fmla="*/ 134 h 243"/>
                  <a:gd name="T32" fmla="*/ 91 w 92"/>
                  <a:gd name="T33" fmla="*/ 119 h 243"/>
                  <a:gd name="T34" fmla="*/ 77 w 92"/>
                  <a:gd name="T35" fmla="*/ 59 h 243"/>
                  <a:gd name="T36" fmla="*/ 47 w 92"/>
                  <a:gd name="T37" fmla="*/ 6 h 243"/>
                  <a:gd name="T38" fmla="*/ 41 w 92"/>
                  <a:gd name="T39" fmla="*/ 0 h 243"/>
                  <a:gd name="T40" fmla="*/ 38 w 92"/>
                  <a:gd name="T41" fmla="*/ 6 h 243"/>
                  <a:gd name="T42" fmla="*/ 23 w 92"/>
                  <a:gd name="T43" fmla="*/ 38 h 243"/>
                  <a:gd name="T44" fmla="*/ 11 w 92"/>
                  <a:gd name="T45" fmla="*/ 70 h 243"/>
                  <a:gd name="T46" fmla="*/ 3 w 92"/>
                  <a:gd name="T47" fmla="*/ 103 h 243"/>
                  <a:gd name="T48" fmla="*/ 10 w 92"/>
                  <a:gd name="T49" fmla="*/ 104 h 243"/>
                  <a:gd name="T50" fmla="*/ 18 w 92"/>
                  <a:gd name="T51" fmla="*/ 72 h 243"/>
                  <a:gd name="T52" fmla="*/ 30 w 92"/>
                  <a:gd name="T53" fmla="*/ 41 h 243"/>
                  <a:gd name="T54" fmla="*/ 42 w 92"/>
                  <a:gd name="T55" fmla="*/ 19 h 243"/>
                  <a:gd name="T56" fmla="*/ 38 w 92"/>
                  <a:gd name="T57" fmla="*/ 13 h 243"/>
                  <a:gd name="T58" fmla="*/ 47 w 92"/>
                  <a:gd name="T59" fmla="*/ 12 h 243"/>
                  <a:gd name="T60" fmla="*/ 42 w 92"/>
                  <a:gd name="T61" fmla="*/ 19 h 243"/>
                  <a:gd name="T62" fmla="*/ 53 w 92"/>
                  <a:gd name="T63" fmla="*/ 37 h 243"/>
                  <a:gd name="T64" fmla="*/ 66 w 92"/>
                  <a:gd name="T65" fmla="*/ 64 h 243"/>
                  <a:gd name="T66" fmla="*/ 83 w 92"/>
                  <a:gd name="T67" fmla="*/ 120 h 243"/>
                  <a:gd name="T68" fmla="*/ 84 w 92"/>
                  <a:gd name="T69" fmla="*/ 134 h 243"/>
                  <a:gd name="T70" fmla="*/ 82 w 92"/>
                  <a:gd name="T71" fmla="*/ 149 h 243"/>
                  <a:gd name="T72" fmla="*/ 73 w 92"/>
                  <a:gd name="T73" fmla="*/ 176 h 243"/>
                  <a:gd name="T74" fmla="*/ 57 w 92"/>
                  <a:gd name="T75" fmla="*/ 200 h 243"/>
                  <a:gd name="T76" fmla="*/ 48 w 92"/>
                  <a:gd name="T77" fmla="*/ 211 h 243"/>
                  <a:gd name="T78" fmla="*/ 46 w 92"/>
                  <a:gd name="T79" fmla="*/ 213 h 243"/>
                  <a:gd name="T80" fmla="*/ 53 w 92"/>
                  <a:gd name="T81" fmla="*/ 220 h 243"/>
                  <a:gd name="T82" fmla="*/ 38 w 92"/>
                  <a:gd name="T83" fmla="*/ 220 h 243"/>
                  <a:gd name="T84" fmla="*/ 43 w 92"/>
                  <a:gd name="T85" fmla="*/ 216 h 243"/>
                  <a:gd name="T86" fmla="*/ 46 w 92"/>
                  <a:gd name="T87" fmla="*/ 213 h 243"/>
                  <a:gd name="T88" fmla="*/ 45 w 92"/>
                  <a:gd name="T89" fmla="*/ 212 h 243"/>
                  <a:gd name="T90" fmla="*/ 37 w 92"/>
                  <a:gd name="T91" fmla="*/ 203 h 243"/>
                  <a:gd name="T92" fmla="*/ 23 w 92"/>
                  <a:gd name="T93" fmla="*/ 183 h 243"/>
                  <a:gd name="T94" fmla="*/ 14 w 92"/>
                  <a:gd name="T95" fmla="*/ 160 h 243"/>
                  <a:gd name="T96" fmla="*/ 9 w 92"/>
                  <a:gd name="T97" fmla="*/ 137 h 243"/>
                  <a:gd name="T98" fmla="*/ 10 w 92"/>
                  <a:gd name="T99" fmla="*/ 104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2" h="243">
                    <a:moveTo>
                      <a:pt x="3" y="103"/>
                    </a:moveTo>
                    <a:cubicBezTo>
                      <a:pt x="1" y="114"/>
                      <a:pt x="0" y="125"/>
                      <a:pt x="0" y="137"/>
                    </a:cubicBezTo>
                    <a:cubicBezTo>
                      <a:pt x="0" y="146"/>
                      <a:pt x="1" y="155"/>
                      <a:pt x="3" y="163"/>
                    </a:cubicBezTo>
                    <a:cubicBezTo>
                      <a:pt x="5" y="172"/>
                      <a:pt x="8" y="180"/>
                      <a:pt x="11" y="189"/>
                    </a:cubicBezTo>
                    <a:cubicBezTo>
                      <a:pt x="14" y="197"/>
                      <a:pt x="18" y="205"/>
                      <a:pt x="22" y="213"/>
                    </a:cubicBezTo>
                    <a:cubicBezTo>
                      <a:pt x="25" y="216"/>
                      <a:pt x="27" y="220"/>
                      <a:pt x="29" y="224"/>
                    </a:cubicBezTo>
                    <a:cubicBezTo>
                      <a:pt x="31" y="226"/>
                      <a:pt x="32" y="228"/>
                      <a:pt x="33" y="230"/>
                    </a:cubicBezTo>
                    <a:cubicBezTo>
                      <a:pt x="35" y="231"/>
                      <a:pt x="36" y="233"/>
                      <a:pt x="37" y="235"/>
                    </a:cubicBezTo>
                    <a:cubicBezTo>
                      <a:pt x="46" y="243"/>
                      <a:pt x="46" y="243"/>
                      <a:pt x="46" y="243"/>
                    </a:cubicBezTo>
                    <a:cubicBezTo>
                      <a:pt x="53" y="236"/>
                      <a:pt x="53" y="236"/>
                      <a:pt x="53" y="236"/>
                    </a:cubicBezTo>
                    <a:cubicBezTo>
                      <a:pt x="55" y="233"/>
                      <a:pt x="56" y="231"/>
                      <a:pt x="58" y="229"/>
                    </a:cubicBezTo>
                    <a:cubicBezTo>
                      <a:pt x="59" y="227"/>
                      <a:pt x="61" y="224"/>
                      <a:pt x="62" y="222"/>
                    </a:cubicBezTo>
                    <a:cubicBezTo>
                      <a:pt x="65" y="218"/>
                      <a:pt x="68" y="213"/>
                      <a:pt x="70" y="209"/>
                    </a:cubicBezTo>
                    <a:cubicBezTo>
                      <a:pt x="76" y="200"/>
                      <a:pt x="80" y="190"/>
                      <a:pt x="84" y="180"/>
                    </a:cubicBezTo>
                    <a:cubicBezTo>
                      <a:pt x="87" y="171"/>
                      <a:pt x="90" y="160"/>
                      <a:pt x="91" y="150"/>
                    </a:cubicBezTo>
                    <a:cubicBezTo>
                      <a:pt x="92" y="145"/>
                      <a:pt x="92" y="140"/>
                      <a:pt x="92" y="134"/>
                    </a:cubicBezTo>
                    <a:cubicBezTo>
                      <a:pt x="92" y="129"/>
                      <a:pt x="91" y="124"/>
                      <a:pt x="91" y="119"/>
                    </a:cubicBezTo>
                    <a:cubicBezTo>
                      <a:pt x="89" y="99"/>
                      <a:pt x="85" y="78"/>
                      <a:pt x="77" y="59"/>
                    </a:cubicBezTo>
                    <a:cubicBezTo>
                      <a:pt x="69" y="40"/>
                      <a:pt x="59" y="22"/>
                      <a:pt x="47" y="6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3" y="17"/>
                      <a:pt x="28" y="27"/>
                      <a:pt x="23" y="38"/>
                    </a:cubicBezTo>
                    <a:cubicBezTo>
                      <a:pt x="19" y="48"/>
                      <a:pt x="15" y="59"/>
                      <a:pt x="11" y="70"/>
                    </a:cubicBezTo>
                    <a:cubicBezTo>
                      <a:pt x="8" y="80"/>
                      <a:pt x="5" y="91"/>
                      <a:pt x="3" y="103"/>
                    </a:cubicBezTo>
                    <a:close/>
                    <a:moveTo>
                      <a:pt x="10" y="104"/>
                    </a:moveTo>
                    <a:cubicBezTo>
                      <a:pt x="12" y="93"/>
                      <a:pt x="15" y="82"/>
                      <a:pt x="18" y="72"/>
                    </a:cubicBezTo>
                    <a:cubicBezTo>
                      <a:pt x="22" y="61"/>
                      <a:pt x="26" y="51"/>
                      <a:pt x="30" y="41"/>
                    </a:cubicBezTo>
                    <a:cubicBezTo>
                      <a:pt x="34" y="33"/>
                      <a:pt x="38" y="26"/>
                      <a:pt x="42" y="19"/>
                    </a:cubicBezTo>
                    <a:cubicBezTo>
                      <a:pt x="41" y="17"/>
                      <a:pt x="39" y="15"/>
                      <a:pt x="38" y="13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5" y="14"/>
                      <a:pt x="44" y="17"/>
                      <a:pt x="42" y="19"/>
                    </a:cubicBezTo>
                    <a:cubicBezTo>
                      <a:pt x="46" y="25"/>
                      <a:pt x="50" y="31"/>
                      <a:pt x="53" y="37"/>
                    </a:cubicBezTo>
                    <a:cubicBezTo>
                      <a:pt x="58" y="46"/>
                      <a:pt x="62" y="55"/>
                      <a:pt x="66" y="64"/>
                    </a:cubicBezTo>
                    <a:cubicBezTo>
                      <a:pt x="74" y="82"/>
                      <a:pt x="81" y="100"/>
                      <a:pt x="83" y="120"/>
                    </a:cubicBezTo>
                    <a:cubicBezTo>
                      <a:pt x="84" y="125"/>
                      <a:pt x="84" y="129"/>
                      <a:pt x="84" y="134"/>
                    </a:cubicBezTo>
                    <a:cubicBezTo>
                      <a:pt x="84" y="139"/>
                      <a:pt x="83" y="144"/>
                      <a:pt x="82" y="149"/>
                    </a:cubicBezTo>
                    <a:cubicBezTo>
                      <a:pt x="81" y="158"/>
                      <a:pt x="77" y="167"/>
                      <a:pt x="73" y="176"/>
                    </a:cubicBezTo>
                    <a:cubicBezTo>
                      <a:pt x="69" y="184"/>
                      <a:pt x="63" y="193"/>
                      <a:pt x="57" y="200"/>
                    </a:cubicBezTo>
                    <a:cubicBezTo>
                      <a:pt x="54" y="204"/>
                      <a:pt x="51" y="207"/>
                      <a:pt x="48" y="211"/>
                    </a:cubicBezTo>
                    <a:cubicBezTo>
                      <a:pt x="47" y="212"/>
                      <a:pt x="46" y="212"/>
                      <a:pt x="46" y="213"/>
                    </a:cubicBezTo>
                    <a:cubicBezTo>
                      <a:pt x="48" y="216"/>
                      <a:pt x="51" y="218"/>
                      <a:pt x="53" y="220"/>
                    </a:cubicBezTo>
                    <a:cubicBezTo>
                      <a:pt x="38" y="220"/>
                      <a:pt x="38" y="220"/>
                      <a:pt x="38" y="220"/>
                    </a:cubicBezTo>
                    <a:cubicBezTo>
                      <a:pt x="39" y="219"/>
                      <a:pt x="41" y="217"/>
                      <a:pt x="43" y="216"/>
                    </a:cubicBezTo>
                    <a:cubicBezTo>
                      <a:pt x="44" y="215"/>
                      <a:pt x="45" y="214"/>
                      <a:pt x="46" y="213"/>
                    </a:cubicBezTo>
                    <a:cubicBezTo>
                      <a:pt x="45" y="213"/>
                      <a:pt x="45" y="212"/>
                      <a:pt x="45" y="212"/>
                    </a:cubicBezTo>
                    <a:cubicBezTo>
                      <a:pt x="42" y="209"/>
                      <a:pt x="39" y="206"/>
                      <a:pt x="37" y="203"/>
                    </a:cubicBezTo>
                    <a:cubicBezTo>
                      <a:pt x="32" y="197"/>
                      <a:pt x="27" y="190"/>
                      <a:pt x="23" y="183"/>
                    </a:cubicBezTo>
                    <a:cubicBezTo>
                      <a:pt x="19" y="176"/>
                      <a:pt x="16" y="168"/>
                      <a:pt x="14" y="160"/>
                    </a:cubicBezTo>
                    <a:cubicBezTo>
                      <a:pt x="11" y="153"/>
                      <a:pt x="10" y="145"/>
                      <a:pt x="9" y="137"/>
                    </a:cubicBezTo>
                    <a:cubicBezTo>
                      <a:pt x="8" y="126"/>
                      <a:pt x="8" y="115"/>
                      <a:pt x="10" y="104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77" name="Freeform 589">
                <a:extLst>
                  <a:ext uri="{FF2B5EF4-FFF2-40B4-BE49-F238E27FC236}">
                    <a16:creationId xmlns:a16="http://schemas.microsoft.com/office/drawing/2014/main" id="{C41901A4-86FA-498F-96A1-F9524EBC315D}"/>
                  </a:ext>
                </a:extLst>
              </p:cNvPr>
              <p:cNvSpPr/>
              <p:nvPr/>
            </p:nvSpPr>
            <p:spPr bwMode="auto">
              <a:xfrm>
                <a:off x="3875" y="3287"/>
                <a:ext cx="44" cy="119"/>
              </a:xfrm>
              <a:custGeom>
                <a:avLst/>
                <a:gdLst>
                  <a:gd name="T0" fmla="*/ 51 w 51"/>
                  <a:gd name="T1" fmla="*/ 88 h 140"/>
                  <a:gd name="T2" fmla="*/ 27 w 51"/>
                  <a:gd name="T3" fmla="*/ 140 h 140"/>
                  <a:gd name="T4" fmla="*/ 1 w 51"/>
                  <a:gd name="T5" fmla="*/ 88 h 140"/>
                  <a:gd name="T6" fmla="*/ 25 w 51"/>
                  <a:gd name="T7" fmla="*/ 0 h 140"/>
                  <a:gd name="T8" fmla="*/ 51 w 51"/>
                  <a:gd name="T9" fmla="*/ 8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40">
                    <a:moveTo>
                      <a:pt x="51" y="88"/>
                    </a:moveTo>
                    <a:cubicBezTo>
                      <a:pt x="51" y="117"/>
                      <a:pt x="27" y="140"/>
                      <a:pt x="27" y="140"/>
                    </a:cubicBezTo>
                    <a:cubicBezTo>
                      <a:pt x="27" y="140"/>
                      <a:pt x="3" y="117"/>
                      <a:pt x="1" y="88"/>
                    </a:cubicBezTo>
                    <a:cubicBezTo>
                      <a:pt x="0" y="54"/>
                      <a:pt x="25" y="0"/>
                      <a:pt x="25" y="0"/>
                    </a:cubicBezTo>
                    <a:cubicBezTo>
                      <a:pt x="25" y="0"/>
                      <a:pt x="51" y="50"/>
                      <a:pt x="51" y="88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78" name="Freeform 590">
                <a:extLst>
                  <a:ext uri="{FF2B5EF4-FFF2-40B4-BE49-F238E27FC236}">
                    <a16:creationId xmlns:a16="http://schemas.microsoft.com/office/drawing/2014/main" id="{987F96AE-1F3C-4691-B128-79194F1F0609}"/>
                  </a:ext>
                </a:extLst>
              </p:cNvPr>
              <p:cNvSpPr/>
              <p:nvPr/>
            </p:nvSpPr>
            <p:spPr bwMode="auto">
              <a:xfrm>
                <a:off x="3884" y="3339"/>
                <a:ext cx="26" cy="72"/>
              </a:xfrm>
              <a:custGeom>
                <a:avLst/>
                <a:gdLst>
                  <a:gd name="T0" fmla="*/ 31 w 31"/>
                  <a:gd name="T1" fmla="*/ 53 h 85"/>
                  <a:gd name="T2" fmla="*/ 16 w 31"/>
                  <a:gd name="T3" fmla="*/ 85 h 85"/>
                  <a:gd name="T4" fmla="*/ 1 w 31"/>
                  <a:gd name="T5" fmla="*/ 54 h 85"/>
                  <a:gd name="T6" fmla="*/ 15 w 31"/>
                  <a:gd name="T7" fmla="*/ 0 h 85"/>
                  <a:gd name="T8" fmla="*/ 31 w 31"/>
                  <a:gd name="T9" fmla="*/ 5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85">
                    <a:moveTo>
                      <a:pt x="31" y="53"/>
                    </a:moveTo>
                    <a:cubicBezTo>
                      <a:pt x="31" y="71"/>
                      <a:pt x="16" y="85"/>
                      <a:pt x="16" y="85"/>
                    </a:cubicBezTo>
                    <a:cubicBezTo>
                      <a:pt x="16" y="85"/>
                      <a:pt x="1" y="71"/>
                      <a:pt x="1" y="54"/>
                    </a:cubicBezTo>
                    <a:cubicBezTo>
                      <a:pt x="0" y="33"/>
                      <a:pt x="15" y="0"/>
                      <a:pt x="15" y="0"/>
                    </a:cubicBezTo>
                    <a:cubicBezTo>
                      <a:pt x="15" y="0"/>
                      <a:pt x="31" y="30"/>
                      <a:pt x="31" y="53"/>
                    </a:cubicBezTo>
                    <a:close/>
                  </a:path>
                </a:pathLst>
              </a:custGeom>
              <a:solidFill>
                <a:srgbClr val="7895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79" name="Freeform 591">
                <a:extLst>
                  <a:ext uri="{FF2B5EF4-FFF2-40B4-BE49-F238E27FC236}">
                    <a16:creationId xmlns:a16="http://schemas.microsoft.com/office/drawing/2014/main" id="{E5A878A6-FCEE-4254-8D01-18A1C3E7CE1B}"/>
                  </a:ext>
                </a:extLst>
              </p:cNvPr>
              <p:cNvSpPr/>
              <p:nvPr/>
            </p:nvSpPr>
            <p:spPr bwMode="auto">
              <a:xfrm>
                <a:off x="4119" y="3300"/>
                <a:ext cx="6" cy="6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5 h 7"/>
                  <a:gd name="T4" fmla="*/ 4 w 7"/>
                  <a:gd name="T5" fmla="*/ 0 h 7"/>
                  <a:gd name="T6" fmla="*/ 7 w 7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cubicBezTo>
                      <a:pt x="5" y="7"/>
                      <a:pt x="3" y="6"/>
                      <a:pt x="0" y="5"/>
                    </a:cubicBezTo>
                    <a:cubicBezTo>
                      <a:pt x="2" y="3"/>
                      <a:pt x="3" y="2"/>
                      <a:pt x="4" y="0"/>
                    </a:cubicBez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80" name="Freeform 592">
                <a:extLst>
                  <a:ext uri="{FF2B5EF4-FFF2-40B4-BE49-F238E27FC236}">
                    <a16:creationId xmlns:a16="http://schemas.microsoft.com/office/drawing/2014/main" id="{08885D3B-5217-478A-9FED-4BD27FA90883}"/>
                  </a:ext>
                </a:extLst>
              </p:cNvPr>
              <p:cNvSpPr/>
              <p:nvPr/>
            </p:nvSpPr>
            <p:spPr bwMode="auto">
              <a:xfrm>
                <a:off x="3974" y="3346"/>
                <a:ext cx="7" cy="11"/>
              </a:xfrm>
              <a:custGeom>
                <a:avLst/>
                <a:gdLst>
                  <a:gd name="T0" fmla="*/ 8 w 8"/>
                  <a:gd name="T1" fmla="*/ 5 h 13"/>
                  <a:gd name="T2" fmla="*/ 4 w 8"/>
                  <a:gd name="T3" fmla="*/ 13 h 13"/>
                  <a:gd name="T4" fmla="*/ 0 w 8"/>
                  <a:gd name="T5" fmla="*/ 0 h 13"/>
                  <a:gd name="T6" fmla="*/ 5 w 8"/>
                  <a:gd name="T7" fmla="*/ 3 h 13"/>
                  <a:gd name="T8" fmla="*/ 8 w 8"/>
                  <a:gd name="T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8" y="5"/>
                    </a:moveTo>
                    <a:cubicBezTo>
                      <a:pt x="6" y="8"/>
                      <a:pt x="5" y="11"/>
                      <a:pt x="4" y="13"/>
                    </a:cubicBezTo>
                    <a:cubicBezTo>
                      <a:pt x="4" y="13"/>
                      <a:pt x="0" y="0"/>
                      <a:pt x="0" y="0"/>
                    </a:cubicBezTo>
                    <a:cubicBezTo>
                      <a:pt x="1" y="1"/>
                      <a:pt x="3" y="2"/>
                      <a:pt x="5" y="3"/>
                    </a:cubicBezTo>
                    <a:cubicBezTo>
                      <a:pt x="6" y="4"/>
                      <a:pt x="7" y="4"/>
                      <a:pt x="8" y="5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81" name="Freeform 593">
                <a:extLst>
                  <a:ext uri="{FF2B5EF4-FFF2-40B4-BE49-F238E27FC236}">
                    <a16:creationId xmlns:a16="http://schemas.microsoft.com/office/drawing/2014/main" id="{EA614771-8968-43C3-ABCC-C5912BE40B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0" y="3294"/>
                <a:ext cx="172" cy="76"/>
              </a:xfrm>
              <a:custGeom>
                <a:avLst/>
                <a:gdLst>
                  <a:gd name="T0" fmla="*/ 0 w 203"/>
                  <a:gd name="T1" fmla="*/ 74 h 90"/>
                  <a:gd name="T2" fmla="*/ 8 w 203"/>
                  <a:gd name="T3" fmla="*/ 78 h 90"/>
                  <a:gd name="T4" fmla="*/ 15 w 203"/>
                  <a:gd name="T5" fmla="*/ 80 h 90"/>
                  <a:gd name="T6" fmla="*/ 22 w 203"/>
                  <a:gd name="T7" fmla="*/ 82 h 90"/>
                  <a:gd name="T8" fmla="*/ 35 w 203"/>
                  <a:gd name="T9" fmla="*/ 86 h 90"/>
                  <a:gd name="T10" fmla="*/ 62 w 203"/>
                  <a:gd name="T11" fmla="*/ 90 h 90"/>
                  <a:gd name="T12" fmla="*/ 90 w 203"/>
                  <a:gd name="T13" fmla="*/ 88 h 90"/>
                  <a:gd name="T14" fmla="*/ 103 w 203"/>
                  <a:gd name="T15" fmla="*/ 84 h 90"/>
                  <a:gd name="T16" fmla="*/ 116 w 203"/>
                  <a:gd name="T17" fmla="*/ 80 h 90"/>
                  <a:gd name="T18" fmla="*/ 162 w 203"/>
                  <a:gd name="T19" fmla="*/ 53 h 90"/>
                  <a:gd name="T20" fmla="*/ 199 w 203"/>
                  <a:gd name="T21" fmla="*/ 13 h 90"/>
                  <a:gd name="T22" fmla="*/ 203 w 203"/>
                  <a:gd name="T23" fmla="*/ 7 h 90"/>
                  <a:gd name="T24" fmla="*/ 197 w 203"/>
                  <a:gd name="T25" fmla="*/ 6 h 90"/>
                  <a:gd name="T26" fmla="*/ 167 w 203"/>
                  <a:gd name="T27" fmla="*/ 2 h 90"/>
                  <a:gd name="T28" fmla="*/ 137 w 203"/>
                  <a:gd name="T29" fmla="*/ 0 h 90"/>
                  <a:gd name="T30" fmla="*/ 107 w 203"/>
                  <a:gd name="T31" fmla="*/ 2 h 90"/>
                  <a:gd name="T32" fmla="*/ 77 w 203"/>
                  <a:gd name="T33" fmla="*/ 8 h 90"/>
                  <a:gd name="T34" fmla="*/ 56 w 203"/>
                  <a:gd name="T35" fmla="*/ 17 h 90"/>
                  <a:gd name="T36" fmla="*/ 37 w 203"/>
                  <a:gd name="T37" fmla="*/ 30 h 90"/>
                  <a:gd name="T38" fmla="*/ 20 w 203"/>
                  <a:gd name="T39" fmla="*/ 46 h 90"/>
                  <a:gd name="T40" fmla="*/ 12 w 203"/>
                  <a:gd name="T41" fmla="*/ 55 h 90"/>
                  <a:gd name="T42" fmla="*/ 8 w 203"/>
                  <a:gd name="T43" fmla="*/ 60 h 90"/>
                  <a:gd name="T44" fmla="*/ 4 w 203"/>
                  <a:gd name="T45" fmla="*/ 65 h 90"/>
                  <a:gd name="T46" fmla="*/ 0 w 203"/>
                  <a:gd name="T47" fmla="*/ 74 h 90"/>
                  <a:gd name="T48" fmla="*/ 17 w 203"/>
                  <a:gd name="T49" fmla="*/ 61 h 90"/>
                  <a:gd name="T50" fmla="*/ 22 w 203"/>
                  <a:gd name="T51" fmla="*/ 64 h 90"/>
                  <a:gd name="T52" fmla="*/ 25 w 203"/>
                  <a:gd name="T53" fmla="*/ 66 h 90"/>
                  <a:gd name="T54" fmla="*/ 26 w 203"/>
                  <a:gd name="T55" fmla="*/ 65 h 90"/>
                  <a:gd name="T56" fmla="*/ 31 w 203"/>
                  <a:gd name="T57" fmla="*/ 56 h 90"/>
                  <a:gd name="T58" fmla="*/ 45 w 203"/>
                  <a:gd name="T59" fmla="*/ 39 h 90"/>
                  <a:gd name="T60" fmla="*/ 61 w 203"/>
                  <a:gd name="T61" fmla="*/ 26 h 90"/>
                  <a:gd name="T62" fmla="*/ 80 w 203"/>
                  <a:gd name="T63" fmla="*/ 15 h 90"/>
                  <a:gd name="T64" fmla="*/ 108 w 203"/>
                  <a:gd name="T65" fmla="*/ 8 h 90"/>
                  <a:gd name="T66" fmla="*/ 137 w 203"/>
                  <a:gd name="T67" fmla="*/ 7 h 90"/>
                  <a:gd name="T68" fmla="*/ 166 w 203"/>
                  <a:gd name="T69" fmla="*/ 9 h 90"/>
                  <a:gd name="T70" fmla="*/ 187 w 203"/>
                  <a:gd name="T71" fmla="*/ 13 h 90"/>
                  <a:gd name="T72" fmla="*/ 191 w 203"/>
                  <a:gd name="T73" fmla="*/ 8 h 90"/>
                  <a:gd name="T74" fmla="*/ 194 w 203"/>
                  <a:gd name="T75" fmla="*/ 15 h 90"/>
                  <a:gd name="T76" fmla="*/ 187 w 203"/>
                  <a:gd name="T77" fmla="*/ 13 h 90"/>
                  <a:gd name="T78" fmla="*/ 175 w 203"/>
                  <a:gd name="T79" fmla="*/ 27 h 90"/>
                  <a:gd name="T80" fmla="*/ 156 w 203"/>
                  <a:gd name="T81" fmla="*/ 45 h 90"/>
                  <a:gd name="T82" fmla="*/ 113 w 203"/>
                  <a:gd name="T83" fmla="*/ 74 h 90"/>
                  <a:gd name="T84" fmla="*/ 101 w 203"/>
                  <a:gd name="T85" fmla="*/ 78 h 90"/>
                  <a:gd name="T86" fmla="*/ 89 w 203"/>
                  <a:gd name="T87" fmla="*/ 80 h 90"/>
                  <a:gd name="T88" fmla="*/ 63 w 203"/>
                  <a:gd name="T89" fmla="*/ 80 h 90"/>
                  <a:gd name="T90" fmla="*/ 39 w 203"/>
                  <a:gd name="T91" fmla="*/ 73 h 90"/>
                  <a:gd name="T92" fmla="*/ 28 w 203"/>
                  <a:gd name="T93" fmla="*/ 67 h 90"/>
                  <a:gd name="T94" fmla="*/ 25 w 203"/>
                  <a:gd name="T95" fmla="*/ 66 h 90"/>
                  <a:gd name="T96" fmla="*/ 21 w 203"/>
                  <a:gd name="T97" fmla="*/ 74 h 90"/>
                  <a:gd name="T98" fmla="*/ 17 w 203"/>
                  <a:gd name="T99" fmla="*/ 6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3" h="90">
                    <a:moveTo>
                      <a:pt x="0" y="74"/>
                    </a:moveTo>
                    <a:cubicBezTo>
                      <a:pt x="8" y="78"/>
                      <a:pt x="8" y="78"/>
                      <a:pt x="8" y="78"/>
                    </a:cubicBezTo>
                    <a:cubicBezTo>
                      <a:pt x="11" y="79"/>
                      <a:pt x="13" y="80"/>
                      <a:pt x="15" y="80"/>
                    </a:cubicBezTo>
                    <a:cubicBezTo>
                      <a:pt x="17" y="81"/>
                      <a:pt x="19" y="82"/>
                      <a:pt x="22" y="82"/>
                    </a:cubicBezTo>
                    <a:cubicBezTo>
                      <a:pt x="26" y="84"/>
                      <a:pt x="31" y="85"/>
                      <a:pt x="35" y="86"/>
                    </a:cubicBezTo>
                    <a:cubicBezTo>
                      <a:pt x="44" y="88"/>
                      <a:pt x="53" y="89"/>
                      <a:pt x="62" y="90"/>
                    </a:cubicBezTo>
                    <a:cubicBezTo>
                      <a:pt x="72" y="90"/>
                      <a:pt x="81" y="90"/>
                      <a:pt x="90" y="88"/>
                    </a:cubicBezTo>
                    <a:cubicBezTo>
                      <a:pt x="94" y="87"/>
                      <a:pt x="99" y="86"/>
                      <a:pt x="103" y="84"/>
                    </a:cubicBezTo>
                    <a:cubicBezTo>
                      <a:pt x="107" y="83"/>
                      <a:pt x="112" y="81"/>
                      <a:pt x="116" y="80"/>
                    </a:cubicBezTo>
                    <a:cubicBezTo>
                      <a:pt x="132" y="73"/>
                      <a:pt x="148" y="64"/>
                      <a:pt x="162" y="53"/>
                    </a:cubicBezTo>
                    <a:cubicBezTo>
                      <a:pt x="176" y="41"/>
                      <a:pt x="189" y="29"/>
                      <a:pt x="199" y="13"/>
                    </a:cubicBezTo>
                    <a:cubicBezTo>
                      <a:pt x="203" y="7"/>
                      <a:pt x="203" y="7"/>
                      <a:pt x="203" y="7"/>
                    </a:cubicBezTo>
                    <a:cubicBezTo>
                      <a:pt x="197" y="6"/>
                      <a:pt x="197" y="6"/>
                      <a:pt x="197" y="6"/>
                    </a:cubicBezTo>
                    <a:cubicBezTo>
                      <a:pt x="186" y="5"/>
                      <a:pt x="177" y="3"/>
                      <a:pt x="167" y="2"/>
                    </a:cubicBezTo>
                    <a:cubicBezTo>
                      <a:pt x="157" y="1"/>
                      <a:pt x="147" y="0"/>
                      <a:pt x="137" y="0"/>
                    </a:cubicBezTo>
                    <a:cubicBezTo>
                      <a:pt x="127" y="0"/>
                      <a:pt x="117" y="1"/>
                      <a:pt x="107" y="2"/>
                    </a:cubicBezTo>
                    <a:cubicBezTo>
                      <a:pt x="97" y="3"/>
                      <a:pt x="87" y="5"/>
                      <a:pt x="77" y="8"/>
                    </a:cubicBezTo>
                    <a:cubicBezTo>
                      <a:pt x="70" y="10"/>
                      <a:pt x="63" y="13"/>
                      <a:pt x="56" y="17"/>
                    </a:cubicBezTo>
                    <a:cubicBezTo>
                      <a:pt x="49" y="21"/>
                      <a:pt x="43" y="26"/>
                      <a:pt x="37" y="30"/>
                    </a:cubicBezTo>
                    <a:cubicBezTo>
                      <a:pt x="31" y="35"/>
                      <a:pt x="25" y="41"/>
                      <a:pt x="20" y="46"/>
                    </a:cubicBezTo>
                    <a:cubicBezTo>
                      <a:pt x="17" y="49"/>
                      <a:pt x="14" y="52"/>
                      <a:pt x="12" y="55"/>
                    </a:cubicBezTo>
                    <a:cubicBezTo>
                      <a:pt x="10" y="57"/>
                      <a:pt x="9" y="58"/>
                      <a:pt x="8" y="60"/>
                    </a:cubicBezTo>
                    <a:cubicBezTo>
                      <a:pt x="7" y="61"/>
                      <a:pt x="6" y="63"/>
                      <a:pt x="4" y="65"/>
                    </a:cubicBezTo>
                    <a:cubicBezTo>
                      <a:pt x="4" y="65"/>
                      <a:pt x="0" y="74"/>
                      <a:pt x="0" y="74"/>
                    </a:cubicBezTo>
                    <a:close/>
                    <a:moveTo>
                      <a:pt x="17" y="61"/>
                    </a:moveTo>
                    <a:cubicBezTo>
                      <a:pt x="18" y="62"/>
                      <a:pt x="20" y="63"/>
                      <a:pt x="22" y="64"/>
                    </a:cubicBezTo>
                    <a:cubicBezTo>
                      <a:pt x="23" y="65"/>
                      <a:pt x="24" y="65"/>
                      <a:pt x="25" y="66"/>
                    </a:cubicBezTo>
                    <a:cubicBezTo>
                      <a:pt x="25" y="66"/>
                      <a:pt x="25" y="65"/>
                      <a:pt x="26" y="65"/>
                    </a:cubicBezTo>
                    <a:cubicBezTo>
                      <a:pt x="27" y="62"/>
                      <a:pt x="29" y="59"/>
                      <a:pt x="31" y="56"/>
                    </a:cubicBezTo>
                    <a:cubicBezTo>
                      <a:pt x="35" y="50"/>
                      <a:pt x="40" y="45"/>
                      <a:pt x="45" y="39"/>
                    </a:cubicBezTo>
                    <a:cubicBezTo>
                      <a:pt x="50" y="34"/>
                      <a:pt x="55" y="30"/>
                      <a:pt x="61" y="26"/>
                    </a:cubicBezTo>
                    <a:cubicBezTo>
                      <a:pt x="67" y="21"/>
                      <a:pt x="73" y="18"/>
                      <a:pt x="80" y="15"/>
                    </a:cubicBezTo>
                    <a:cubicBezTo>
                      <a:pt x="89" y="12"/>
                      <a:pt x="98" y="9"/>
                      <a:pt x="108" y="8"/>
                    </a:cubicBezTo>
                    <a:cubicBezTo>
                      <a:pt x="117" y="7"/>
                      <a:pt x="127" y="6"/>
                      <a:pt x="137" y="7"/>
                    </a:cubicBezTo>
                    <a:cubicBezTo>
                      <a:pt x="147" y="7"/>
                      <a:pt x="156" y="8"/>
                      <a:pt x="166" y="9"/>
                    </a:cubicBezTo>
                    <a:cubicBezTo>
                      <a:pt x="173" y="10"/>
                      <a:pt x="180" y="11"/>
                      <a:pt x="187" y="13"/>
                    </a:cubicBezTo>
                    <a:cubicBezTo>
                      <a:pt x="189" y="11"/>
                      <a:pt x="190" y="10"/>
                      <a:pt x="191" y="8"/>
                    </a:cubicBezTo>
                    <a:cubicBezTo>
                      <a:pt x="194" y="15"/>
                      <a:pt x="194" y="15"/>
                      <a:pt x="194" y="15"/>
                    </a:cubicBezTo>
                    <a:cubicBezTo>
                      <a:pt x="192" y="15"/>
                      <a:pt x="190" y="14"/>
                      <a:pt x="187" y="13"/>
                    </a:cubicBezTo>
                    <a:cubicBezTo>
                      <a:pt x="183" y="18"/>
                      <a:pt x="179" y="23"/>
                      <a:pt x="175" y="27"/>
                    </a:cubicBezTo>
                    <a:cubicBezTo>
                      <a:pt x="169" y="34"/>
                      <a:pt x="162" y="39"/>
                      <a:pt x="156" y="45"/>
                    </a:cubicBezTo>
                    <a:cubicBezTo>
                      <a:pt x="143" y="56"/>
                      <a:pt x="129" y="67"/>
                      <a:pt x="113" y="74"/>
                    </a:cubicBezTo>
                    <a:cubicBezTo>
                      <a:pt x="109" y="75"/>
                      <a:pt x="105" y="77"/>
                      <a:pt x="101" y="78"/>
                    </a:cubicBezTo>
                    <a:cubicBezTo>
                      <a:pt x="97" y="79"/>
                      <a:pt x="93" y="80"/>
                      <a:pt x="89" y="80"/>
                    </a:cubicBezTo>
                    <a:cubicBezTo>
                      <a:pt x="80" y="81"/>
                      <a:pt x="72" y="81"/>
                      <a:pt x="63" y="80"/>
                    </a:cubicBezTo>
                    <a:cubicBezTo>
                      <a:pt x="55" y="78"/>
                      <a:pt x="47" y="76"/>
                      <a:pt x="39" y="73"/>
                    </a:cubicBezTo>
                    <a:cubicBezTo>
                      <a:pt x="35" y="71"/>
                      <a:pt x="31" y="69"/>
                      <a:pt x="28" y="67"/>
                    </a:cubicBezTo>
                    <a:cubicBezTo>
                      <a:pt x="27" y="67"/>
                      <a:pt x="26" y="66"/>
                      <a:pt x="25" y="66"/>
                    </a:cubicBezTo>
                    <a:cubicBezTo>
                      <a:pt x="23" y="69"/>
                      <a:pt x="22" y="72"/>
                      <a:pt x="21" y="74"/>
                    </a:cubicBezTo>
                    <a:lnTo>
                      <a:pt x="17" y="61"/>
                    </a:ln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82" name="Freeform 594">
                <a:extLst>
                  <a:ext uri="{FF2B5EF4-FFF2-40B4-BE49-F238E27FC236}">
                    <a16:creationId xmlns:a16="http://schemas.microsoft.com/office/drawing/2014/main" id="{5E98F216-91AF-4609-8E08-2E168EA54297}"/>
                  </a:ext>
                </a:extLst>
              </p:cNvPr>
              <p:cNvSpPr/>
              <p:nvPr/>
            </p:nvSpPr>
            <p:spPr bwMode="auto">
              <a:xfrm>
                <a:off x="3972" y="3314"/>
                <a:ext cx="100" cy="51"/>
              </a:xfrm>
              <a:custGeom>
                <a:avLst/>
                <a:gdLst>
                  <a:gd name="T0" fmla="*/ 37 w 117"/>
                  <a:gd name="T1" fmla="*/ 10 h 60"/>
                  <a:gd name="T2" fmla="*/ 117 w 117"/>
                  <a:gd name="T3" fmla="*/ 8 h 60"/>
                  <a:gd name="T4" fmla="*/ 50 w 117"/>
                  <a:gd name="T5" fmla="*/ 52 h 60"/>
                  <a:gd name="T6" fmla="*/ 0 w 117"/>
                  <a:gd name="T7" fmla="*/ 45 h 60"/>
                  <a:gd name="T8" fmla="*/ 37 w 117"/>
                  <a:gd name="T9" fmla="*/ 1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60">
                    <a:moveTo>
                      <a:pt x="37" y="10"/>
                    </a:moveTo>
                    <a:cubicBezTo>
                      <a:pt x="65" y="0"/>
                      <a:pt x="117" y="8"/>
                      <a:pt x="117" y="8"/>
                    </a:cubicBezTo>
                    <a:cubicBezTo>
                      <a:pt x="117" y="8"/>
                      <a:pt x="82" y="42"/>
                      <a:pt x="50" y="52"/>
                    </a:cubicBezTo>
                    <a:cubicBezTo>
                      <a:pt x="26" y="60"/>
                      <a:pt x="0" y="45"/>
                      <a:pt x="0" y="45"/>
                    </a:cubicBezTo>
                    <a:cubicBezTo>
                      <a:pt x="0" y="45"/>
                      <a:pt x="13" y="19"/>
                      <a:pt x="37" y="1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83" name="Freeform 595">
                <a:extLst>
                  <a:ext uri="{FF2B5EF4-FFF2-40B4-BE49-F238E27FC236}">
                    <a16:creationId xmlns:a16="http://schemas.microsoft.com/office/drawing/2014/main" id="{F9791CE1-5177-4E9F-A80B-460F6D464C6D}"/>
                  </a:ext>
                </a:extLst>
              </p:cNvPr>
              <p:cNvSpPr/>
              <p:nvPr/>
            </p:nvSpPr>
            <p:spPr bwMode="auto">
              <a:xfrm>
                <a:off x="3968" y="3330"/>
                <a:ext cx="60" cy="31"/>
              </a:xfrm>
              <a:custGeom>
                <a:avLst/>
                <a:gdLst>
                  <a:gd name="T0" fmla="*/ 22 w 71"/>
                  <a:gd name="T1" fmla="*/ 6 h 36"/>
                  <a:gd name="T2" fmla="*/ 71 w 71"/>
                  <a:gd name="T3" fmla="*/ 4 h 36"/>
                  <a:gd name="T4" fmla="*/ 30 w 71"/>
                  <a:gd name="T5" fmla="*/ 31 h 36"/>
                  <a:gd name="T6" fmla="*/ 0 w 71"/>
                  <a:gd name="T7" fmla="*/ 27 h 36"/>
                  <a:gd name="T8" fmla="*/ 22 w 71"/>
                  <a:gd name="T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36">
                    <a:moveTo>
                      <a:pt x="22" y="6"/>
                    </a:moveTo>
                    <a:cubicBezTo>
                      <a:pt x="40" y="0"/>
                      <a:pt x="71" y="4"/>
                      <a:pt x="71" y="4"/>
                    </a:cubicBezTo>
                    <a:cubicBezTo>
                      <a:pt x="71" y="4"/>
                      <a:pt x="50" y="25"/>
                      <a:pt x="30" y="31"/>
                    </a:cubicBezTo>
                    <a:cubicBezTo>
                      <a:pt x="15" y="36"/>
                      <a:pt x="0" y="27"/>
                      <a:pt x="0" y="27"/>
                    </a:cubicBezTo>
                    <a:cubicBezTo>
                      <a:pt x="0" y="27"/>
                      <a:pt x="8" y="11"/>
                      <a:pt x="22" y="6"/>
                    </a:cubicBezTo>
                    <a:close/>
                  </a:path>
                </a:pathLst>
              </a:custGeom>
              <a:solidFill>
                <a:srgbClr val="7895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84" name="Freeform 596">
                <a:extLst>
                  <a:ext uri="{FF2B5EF4-FFF2-40B4-BE49-F238E27FC236}">
                    <a16:creationId xmlns:a16="http://schemas.microsoft.com/office/drawing/2014/main" id="{BF643024-F9F5-4A8E-A47D-D851479E9F61}"/>
                  </a:ext>
                </a:extLst>
              </p:cNvPr>
              <p:cNvSpPr/>
              <p:nvPr/>
            </p:nvSpPr>
            <p:spPr bwMode="auto">
              <a:xfrm>
                <a:off x="1723" y="3277"/>
                <a:ext cx="2480" cy="198"/>
              </a:xfrm>
              <a:custGeom>
                <a:avLst/>
                <a:gdLst>
                  <a:gd name="T0" fmla="*/ 1881 w 2915"/>
                  <a:gd name="T1" fmla="*/ 93 h 232"/>
                  <a:gd name="T2" fmla="*/ 1410 w 2915"/>
                  <a:gd name="T3" fmla="*/ 130 h 232"/>
                  <a:gd name="T4" fmla="*/ 782 w 2915"/>
                  <a:gd name="T5" fmla="*/ 0 h 232"/>
                  <a:gd name="T6" fmla="*/ 0 w 2915"/>
                  <a:gd name="T7" fmla="*/ 232 h 232"/>
                  <a:gd name="T8" fmla="*/ 2915 w 2915"/>
                  <a:gd name="T9" fmla="*/ 232 h 232"/>
                  <a:gd name="T10" fmla="*/ 1881 w 2915"/>
                  <a:gd name="T11" fmla="*/ 9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15" h="232">
                    <a:moveTo>
                      <a:pt x="1881" y="93"/>
                    </a:moveTo>
                    <a:cubicBezTo>
                      <a:pt x="1717" y="93"/>
                      <a:pt x="1557" y="107"/>
                      <a:pt x="1410" y="130"/>
                    </a:cubicBezTo>
                    <a:cubicBezTo>
                      <a:pt x="1240" y="67"/>
                      <a:pt x="1005" y="0"/>
                      <a:pt x="782" y="0"/>
                    </a:cubicBezTo>
                    <a:cubicBezTo>
                      <a:pt x="415" y="0"/>
                      <a:pt x="77" y="186"/>
                      <a:pt x="0" y="232"/>
                    </a:cubicBezTo>
                    <a:cubicBezTo>
                      <a:pt x="2915" y="232"/>
                      <a:pt x="2915" y="232"/>
                      <a:pt x="2915" y="232"/>
                    </a:cubicBezTo>
                    <a:cubicBezTo>
                      <a:pt x="2644" y="167"/>
                      <a:pt x="2253" y="93"/>
                      <a:pt x="1881" y="93"/>
                    </a:cubicBezTo>
                    <a:close/>
                  </a:path>
                </a:pathLst>
              </a:custGeom>
              <a:solidFill>
                <a:srgbClr val="D8F2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85" name="Rectangle 597">
                <a:extLst>
                  <a:ext uri="{FF2B5EF4-FFF2-40B4-BE49-F238E27FC236}">
                    <a16:creationId xmlns:a16="http://schemas.microsoft.com/office/drawing/2014/main" id="{228B606D-A7B3-4ACE-950A-25A02257A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" y="3052"/>
                <a:ext cx="13" cy="373"/>
              </a:xfrm>
              <a:prstGeom prst="rect">
                <a:avLst/>
              </a:pr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86" name="Freeform 598">
                <a:extLst>
                  <a:ext uri="{FF2B5EF4-FFF2-40B4-BE49-F238E27FC236}">
                    <a16:creationId xmlns:a16="http://schemas.microsoft.com/office/drawing/2014/main" id="{932E18B2-2E8F-4C5C-A6EF-2FC3D75869EF}"/>
                  </a:ext>
                </a:extLst>
              </p:cNvPr>
              <p:cNvSpPr/>
              <p:nvPr/>
            </p:nvSpPr>
            <p:spPr bwMode="auto">
              <a:xfrm>
                <a:off x="2020" y="3182"/>
                <a:ext cx="70" cy="37"/>
              </a:xfrm>
              <a:custGeom>
                <a:avLst/>
                <a:gdLst>
                  <a:gd name="T0" fmla="*/ 69 w 83"/>
                  <a:gd name="T1" fmla="*/ 36 h 43"/>
                  <a:gd name="T2" fmla="*/ 0 w 83"/>
                  <a:gd name="T3" fmla="*/ 0 h 43"/>
                  <a:gd name="T4" fmla="*/ 69 w 83"/>
                  <a:gd name="T5" fmla="*/ 3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43">
                    <a:moveTo>
                      <a:pt x="69" y="36"/>
                    </a:moveTo>
                    <a:cubicBezTo>
                      <a:pt x="45" y="43"/>
                      <a:pt x="6" y="11"/>
                      <a:pt x="0" y="0"/>
                    </a:cubicBezTo>
                    <a:cubicBezTo>
                      <a:pt x="43" y="3"/>
                      <a:pt x="83" y="26"/>
                      <a:pt x="69" y="36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87" name="Freeform 599">
                <a:extLst>
                  <a:ext uri="{FF2B5EF4-FFF2-40B4-BE49-F238E27FC236}">
                    <a16:creationId xmlns:a16="http://schemas.microsoft.com/office/drawing/2014/main" id="{F2F68E10-6A8E-4B74-BFD8-98E7E07ACFE9}"/>
                  </a:ext>
                </a:extLst>
              </p:cNvPr>
              <p:cNvSpPr/>
              <p:nvPr/>
            </p:nvSpPr>
            <p:spPr bwMode="auto">
              <a:xfrm>
                <a:off x="2021" y="3142"/>
                <a:ext cx="71" cy="37"/>
              </a:xfrm>
              <a:custGeom>
                <a:avLst/>
                <a:gdLst>
                  <a:gd name="T0" fmla="*/ 70 w 84"/>
                  <a:gd name="T1" fmla="*/ 36 h 44"/>
                  <a:gd name="T2" fmla="*/ 0 w 84"/>
                  <a:gd name="T3" fmla="*/ 0 h 44"/>
                  <a:gd name="T4" fmla="*/ 70 w 84"/>
                  <a:gd name="T5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44">
                    <a:moveTo>
                      <a:pt x="70" y="36"/>
                    </a:moveTo>
                    <a:cubicBezTo>
                      <a:pt x="45" y="44"/>
                      <a:pt x="7" y="12"/>
                      <a:pt x="0" y="0"/>
                    </a:cubicBezTo>
                    <a:cubicBezTo>
                      <a:pt x="44" y="4"/>
                      <a:pt x="84" y="26"/>
                      <a:pt x="70" y="36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88" name="Freeform 600">
                <a:extLst>
                  <a:ext uri="{FF2B5EF4-FFF2-40B4-BE49-F238E27FC236}">
                    <a16:creationId xmlns:a16="http://schemas.microsoft.com/office/drawing/2014/main" id="{0AAA4DC6-1F7A-4E31-9C89-A7BB3443A396}"/>
                  </a:ext>
                </a:extLst>
              </p:cNvPr>
              <p:cNvSpPr/>
              <p:nvPr/>
            </p:nvSpPr>
            <p:spPr bwMode="auto">
              <a:xfrm>
                <a:off x="2018" y="3247"/>
                <a:ext cx="71" cy="37"/>
              </a:xfrm>
              <a:custGeom>
                <a:avLst/>
                <a:gdLst>
                  <a:gd name="T0" fmla="*/ 69 w 83"/>
                  <a:gd name="T1" fmla="*/ 36 h 44"/>
                  <a:gd name="T2" fmla="*/ 0 w 83"/>
                  <a:gd name="T3" fmla="*/ 0 h 44"/>
                  <a:gd name="T4" fmla="*/ 69 w 83"/>
                  <a:gd name="T5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44">
                    <a:moveTo>
                      <a:pt x="69" y="36"/>
                    </a:moveTo>
                    <a:cubicBezTo>
                      <a:pt x="44" y="44"/>
                      <a:pt x="6" y="12"/>
                      <a:pt x="0" y="0"/>
                    </a:cubicBezTo>
                    <a:cubicBezTo>
                      <a:pt x="43" y="4"/>
                      <a:pt x="83" y="27"/>
                      <a:pt x="69" y="36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89" name="Freeform 601">
                <a:extLst>
                  <a:ext uri="{FF2B5EF4-FFF2-40B4-BE49-F238E27FC236}">
                    <a16:creationId xmlns:a16="http://schemas.microsoft.com/office/drawing/2014/main" id="{36E77E93-99BA-48AA-BDE3-3F2E209F97D9}"/>
                  </a:ext>
                </a:extLst>
              </p:cNvPr>
              <p:cNvSpPr/>
              <p:nvPr/>
            </p:nvSpPr>
            <p:spPr bwMode="auto">
              <a:xfrm>
                <a:off x="2030" y="3284"/>
                <a:ext cx="55" cy="32"/>
              </a:xfrm>
              <a:custGeom>
                <a:avLst/>
                <a:gdLst>
                  <a:gd name="T0" fmla="*/ 53 w 65"/>
                  <a:gd name="T1" fmla="*/ 30 h 37"/>
                  <a:gd name="T2" fmla="*/ 0 w 65"/>
                  <a:gd name="T3" fmla="*/ 0 h 37"/>
                  <a:gd name="T4" fmla="*/ 53 w 65"/>
                  <a:gd name="T5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37">
                    <a:moveTo>
                      <a:pt x="53" y="30"/>
                    </a:moveTo>
                    <a:cubicBezTo>
                      <a:pt x="33" y="37"/>
                      <a:pt x="4" y="10"/>
                      <a:pt x="0" y="0"/>
                    </a:cubicBezTo>
                    <a:cubicBezTo>
                      <a:pt x="34" y="2"/>
                      <a:pt x="65" y="21"/>
                      <a:pt x="53" y="3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90" name="Freeform 602">
                <a:extLst>
                  <a:ext uri="{FF2B5EF4-FFF2-40B4-BE49-F238E27FC236}">
                    <a16:creationId xmlns:a16="http://schemas.microsoft.com/office/drawing/2014/main" id="{D4A69592-9B80-4B71-AA91-EB8F9044C6F2}"/>
                  </a:ext>
                </a:extLst>
              </p:cNvPr>
              <p:cNvSpPr/>
              <p:nvPr/>
            </p:nvSpPr>
            <p:spPr bwMode="auto">
              <a:xfrm>
                <a:off x="2033" y="3098"/>
                <a:ext cx="55" cy="31"/>
              </a:xfrm>
              <a:custGeom>
                <a:avLst/>
                <a:gdLst>
                  <a:gd name="T0" fmla="*/ 53 w 65"/>
                  <a:gd name="T1" fmla="*/ 30 h 37"/>
                  <a:gd name="T2" fmla="*/ 0 w 65"/>
                  <a:gd name="T3" fmla="*/ 0 h 37"/>
                  <a:gd name="T4" fmla="*/ 53 w 65"/>
                  <a:gd name="T5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37">
                    <a:moveTo>
                      <a:pt x="53" y="30"/>
                    </a:moveTo>
                    <a:cubicBezTo>
                      <a:pt x="33" y="37"/>
                      <a:pt x="5" y="10"/>
                      <a:pt x="0" y="0"/>
                    </a:cubicBezTo>
                    <a:cubicBezTo>
                      <a:pt x="35" y="2"/>
                      <a:pt x="65" y="21"/>
                      <a:pt x="53" y="3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91" name="Freeform 603">
                <a:extLst>
                  <a:ext uri="{FF2B5EF4-FFF2-40B4-BE49-F238E27FC236}">
                    <a16:creationId xmlns:a16="http://schemas.microsoft.com/office/drawing/2014/main" id="{2920963D-E65E-4E08-96B4-FC1A1C2625C4}"/>
                  </a:ext>
                </a:extLst>
              </p:cNvPr>
              <p:cNvSpPr/>
              <p:nvPr/>
            </p:nvSpPr>
            <p:spPr bwMode="auto">
              <a:xfrm>
                <a:off x="2031" y="3318"/>
                <a:ext cx="55" cy="32"/>
              </a:xfrm>
              <a:custGeom>
                <a:avLst/>
                <a:gdLst>
                  <a:gd name="T0" fmla="*/ 53 w 65"/>
                  <a:gd name="T1" fmla="*/ 30 h 37"/>
                  <a:gd name="T2" fmla="*/ 0 w 65"/>
                  <a:gd name="T3" fmla="*/ 0 h 37"/>
                  <a:gd name="T4" fmla="*/ 53 w 65"/>
                  <a:gd name="T5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37">
                    <a:moveTo>
                      <a:pt x="53" y="30"/>
                    </a:moveTo>
                    <a:cubicBezTo>
                      <a:pt x="33" y="37"/>
                      <a:pt x="5" y="10"/>
                      <a:pt x="0" y="0"/>
                    </a:cubicBezTo>
                    <a:cubicBezTo>
                      <a:pt x="35" y="2"/>
                      <a:pt x="65" y="21"/>
                      <a:pt x="53" y="3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92" name="Freeform 604">
                <a:extLst>
                  <a:ext uri="{FF2B5EF4-FFF2-40B4-BE49-F238E27FC236}">
                    <a16:creationId xmlns:a16="http://schemas.microsoft.com/office/drawing/2014/main" id="{71D16643-98DB-408F-86E9-6934EEEF6AD8}"/>
                  </a:ext>
                </a:extLst>
              </p:cNvPr>
              <p:cNvSpPr/>
              <p:nvPr/>
            </p:nvSpPr>
            <p:spPr bwMode="auto">
              <a:xfrm>
                <a:off x="2028" y="3218"/>
                <a:ext cx="55" cy="31"/>
              </a:xfrm>
              <a:custGeom>
                <a:avLst/>
                <a:gdLst>
                  <a:gd name="T0" fmla="*/ 52 w 64"/>
                  <a:gd name="T1" fmla="*/ 30 h 37"/>
                  <a:gd name="T2" fmla="*/ 0 w 64"/>
                  <a:gd name="T3" fmla="*/ 0 h 37"/>
                  <a:gd name="T4" fmla="*/ 52 w 64"/>
                  <a:gd name="T5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37">
                    <a:moveTo>
                      <a:pt x="52" y="30"/>
                    </a:moveTo>
                    <a:cubicBezTo>
                      <a:pt x="32" y="37"/>
                      <a:pt x="4" y="10"/>
                      <a:pt x="0" y="0"/>
                    </a:cubicBezTo>
                    <a:cubicBezTo>
                      <a:pt x="34" y="2"/>
                      <a:pt x="64" y="21"/>
                      <a:pt x="52" y="3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93" name="Freeform 605">
                <a:extLst>
                  <a:ext uri="{FF2B5EF4-FFF2-40B4-BE49-F238E27FC236}">
                    <a16:creationId xmlns:a16="http://schemas.microsoft.com/office/drawing/2014/main" id="{F2391C1B-88C0-480D-912B-0851CB54A157}"/>
                  </a:ext>
                </a:extLst>
              </p:cNvPr>
              <p:cNvSpPr/>
              <p:nvPr/>
            </p:nvSpPr>
            <p:spPr bwMode="auto">
              <a:xfrm>
                <a:off x="2092" y="3178"/>
                <a:ext cx="72" cy="37"/>
              </a:xfrm>
              <a:custGeom>
                <a:avLst/>
                <a:gdLst>
                  <a:gd name="T0" fmla="*/ 84 w 84"/>
                  <a:gd name="T1" fmla="*/ 0 h 44"/>
                  <a:gd name="T2" fmla="*/ 14 w 84"/>
                  <a:gd name="T3" fmla="*/ 36 h 44"/>
                  <a:gd name="T4" fmla="*/ 84 w 84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44">
                    <a:moveTo>
                      <a:pt x="84" y="0"/>
                    </a:moveTo>
                    <a:cubicBezTo>
                      <a:pt x="77" y="12"/>
                      <a:pt x="39" y="44"/>
                      <a:pt x="14" y="36"/>
                    </a:cubicBezTo>
                    <a:cubicBezTo>
                      <a:pt x="0" y="27"/>
                      <a:pt x="40" y="4"/>
                      <a:pt x="84" y="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94" name="Freeform 606">
                <a:extLst>
                  <a:ext uri="{FF2B5EF4-FFF2-40B4-BE49-F238E27FC236}">
                    <a16:creationId xmlns:a16="http://schemas.microsoft.com/office/drawing/2014/main" id="{B089FE98-8388-40BC-8C83-6D9E9FCEBDE9}"/>
                  </a:ext>
                </a:extLst>
              </p:cNvPr>
              <p:cNvSpPr/>
              <p:nvPr/>
            </p:nvSpPr>
            <p:spPr bwMode="auto">
              <a:xfrm>
                <a:off x="2091" y="3139"/>
                <a:ext cx="71" cy="36"/>
              </a:xfrm>
              <a:custGeom>
                <a:avLst/>
                <a:gdLst>
                  <a:gd name="T0" fmla="*/ 83 w 83"/>
                  <a:gd name="T1" fmla="*/ 0 h 43"/>
                  <a:gd name="T2" fmla="*/ 14 w 83"/>
                  <a:gd name="T3" fmla="*/ 36 h 43"/>
                  <a:gd name="T4" fmla="*/ 83 w 83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43">
                    <a:moveTo>
                      <a:pt x="83" y="0"/>
                    </a:moveTo>
                    <a:cubicBezTo>
                      <a:pt x="77" y="11"/>
                      <a:pt x="38" y="43"/>
                      <a:pt x="14" y="36"/>
                    </a:cubicBezTo>
                    <a:cubicBezTo>
                      <a:pt x="0" y="26"/>
                      <a:pt x="40" y="3"/>
                      <a:pt x="83" y="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8" name="Group 808">
              <a:extLst>
                <a:ext uri="{FF2B5EF4-FFF2-40B4-BE49-F238E27FC236}">
                  <a16:creationId xmlns:a16="http://schemas.microsoft.com/office/drawing/2014/main" id="{C8CBCDD8-1BC6-450A-B7F0-7A383D766981}"/>
                </a:ext>
              </a:extLst>
            </p:cNvPr>
            <p:cNvGrpSpPr/>
            <p:nvPr/>
          </p:nvGrpSpPr>
          <p:grpSpPr bwMode="auto">
            <a:xfrm>
              <a:off x="3046413" y="3756024"/>
              <a:ext cx="5038725" cy="3101975"/>
              <a:chOff x="1919" y="1521"/>
              <a:chExt cx="3174" cy="1954"/>
            </a:xfrm>
          </p:grpSpPr>
          <p:sp>
            <p:nvSpPr>
              <p:cNvPr id="295" name="Freeform 608">
                <a:extLst>
                  <a:ext uri="{FF2B5EF4-FFF2-40B4-BE49-F238E27FC236}">
                    <a16:creationId xmlns:a16="http://schemas.microsoft.com/office/drawing/2014/main" id="{725389D0-79F1-41B9-82ED-389BCB1E80D6}"/>
                  </a:ext>
                </a:extLst>
              </p:cNvPr>
              <p:cNvSpPr/>
              <p:nvPr/>
            </p:nvSpPr>
            <p:spPr bwMode="auto">
              <a:xfrm>
                <a:off x="2092" y="3103"/>
                <a:ext cx="71" cy="36"/>
              </a:xfrm>
              <a:custGeom>
                <a:avLst/>
                <a:gdLst>
                  <a:gd name="T0" fmla="*/ 83 w 83"/>
                  <a:gd name="T1" fmla="*/ 0 h 43"/>
                  <a:gd name="T2" fmla="*/ 14 w 83"/>
                  <a:gd name="T3" fmla="*/ 36 h 43"/>
                  <a:gd name="T4" fmla="*/ 83 w 83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43">
                    <a:moveTo>
                      <a:pt x="83" y="0"/>
                    </a:moveTo>
                    <a:cubicBezTo>
                      <a:pt x="77" y="11"/>
                      <a:pt x="39" y="43"/>
                      <a:pt x="14" y="36"/>
                    </a:cubicBezTo>
                    <a:cubicBezTo>
                      <a:pt x="0" y="26"/>
                      <a:pt x="40" y="3"/>
                      <a:pt x="83" y="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Freeform 609">
                <a:extLst>
                  <a:ext uri="{FF2B5EF4-FFF2-40B4-BE49-F238E27FC236}">
                    <a16:creationId xmlns:a16="http://schemas.microsoft.com/office/drawing/2014/main" id="{DD3A9B2B-1311-478E-A9D9-B85953123BE9}"/>
                  </a:ext>
                </a:extLst>
              </p:cNvPr>
              <p:cNvSpPr/>
              <p:nvPr/>
            </p:nvSpPr>
            <p:spPr bwMode="auto">
              <a:xfrm>
                <a:off x="2094" y="3243"/>
                <a:ext cx="71" cy="37"/>
              </a:xfrm>
              <a:custGeom>
                <a:avLst/>
                <a:gdLst>
                  <a:gd name="T0" fmla="*/ 84 w 84"/>
                  <a:gd name="T1" fmla="*/ 0 h 43"/>
                  <a:gd name="T2" fmla="*/ 15 w 84"/>
                  <a:gd name="T3" fmla="*/ 36 h 43"/>
                  <a:gd name="T4" fmla="*/ 84 w 84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43">
                    <a:moveTo>
                      <a:pt x="84" y="0"/>
                    </a:moveTo>
                    <a:cubicBezTo>
                      <a:pt x="78" y="12"/>
                      <a:pt x="39" y="43"/>
                      <a:pt x="15" y="36"/>
                    </a:cubicBezTo>
                    <a:cubicBezTo>
                      <a:pt x="0" y="26"/>
                      <a:pt x="40" y="4"/>
                      <a:pt x="84" y="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Freeform 610">
                <a:extLst>
                  <a:ext uri="{FF2B5EF4-FFF2-40B4-BE49-F238E27FC236}">
                    <a16:creationId xmlns:a16="http://schemas.microsoft.com/office/drawing/2014/main" id="{256A1D56-46B5-4D7D-AB61-6904E4D2E58B}"/>
                  </a:ext>
                </a:extLst>
              </p:cNvPr>
              <p:cNvSpPr/>
              <p:nvPr/>
            </p:nvSpPr>
            <p:spPr bwMode="auto">
              <a:xfrm>
                <a:off x="2098" y="3280"/>
                <a:ext cx="55" cy="31"/>
              </a:xfrm>
              <a:custGeom>
                <a:avLst/>
                <a:gdLst>
                  <a:gd name="T0" fmla="*/ 65 w 65"/>
                  <a:gd name="T1" fmla="*/ 0 h 37"/>
                  <a:gd name="T2" fmla="*/ 12 w 65"/>
                  <a:gd name="T3" fmla="*/ 30 h 37"/>
                  <a:gd name="T4" fmla="*/ 65 w 65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37">
                    <a:moveTo>
                      <a:pt x="65" y="0"/>
                    </a:moveTo>
                    <a:cubicBezTo>
                      <a:pt x="60" y="10"/>
                      <a:pt x="32" y="37"/>
                      <a:pt x="12" y="30"/>
                    </a:cubicBezTo>
                    <a:cubicBezTo>
                      <a:pt x="0" y="21"/>
                      <a:pt x="30" y="2"/>
                      <a:pt x="65" y="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Freeform 611">
                <a:extLst>
                  <a:ext uri="{FF2B5EF4-FFF2-40B4-BE49-F238E27FC236}">
                    <a16:creationId xmlns:a16="http://schemas.microsoft.com/office/drawing/2014/main" id="{D9F2ED7F-0971-4440-A923-34D8CE8E5AB2}"/>
                  </a:ext>
                </a:extLst>
              </p:cNvPr>
              <p:cNvSpPr/>
              <p:nvPr/>
            </p:nvSpPr>
            <p:spPr bwMode="auto">
              <a:xfrm>
                <a:off x="2096" y="3315"/>
                <a:ext cx="56" cy="31"/>
              </a:xfrm>
              <a:custGeom>
                <a:avLst/>
                <a:gdLst>
                  <a:gd name="T0" fmla="*/ 65 w 65"/>
                  <a:gd name="T1" fmla="*/ 0 h 37"/>
                  <a:gd name="T2" fmla="*/ 12 w 65"/>
                  <a:gd name="T3" fmla="*/ 30 h 37"/>
                  <a:gd name="T4" fmla="*/ 65 w 65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37">
                    <a:moveTo>
                      <a:pt x="65" y="0"/>
                    </a:moveTo>
                    <a:cubicBezTo>
                      <a:pt x="61" y="10"/>
                      <a:pt x="32" y="37"/>
                      <a:pt x="12" y="30"/>
                    </a:cubicBezTo>
                    <a:cubicBezTo>
                      <a:pt x="0" y="21"/>
                      <a:pt x="31" y="2"/>
                      <a:pt x="65" y="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Freeform 612">
                <a:extLst>
                  <a:ext uri="{FF2B5EF4-FFF2-40B4-BE49-F238E27FC236}">
                    <a16:creationId xmlns:a16="http://schemas.microsoft.com/office/drawing/2014/main" id="{C5D2D104-18B3-402B-B8DF-EC527D61C12F}"/>
                  </a:ext>
                </a:extLst>
              </p:cNvPr>
              <p:cNvSpPr/>
              <p:nvPr/>
            </p:nvSpPr>
            <p:spPr bwMode="auto">
              <a:xfrm>
                <a:off x="2100" y="3214"/>
                <a:ext cx="55" cy="32"/>
              </a:xfrm>
              <a:custGeom>
                <a:avLst/>
                <a:gdLst>
                  <a:gd name="T0" fmla="*/ 65 w 65"/>
                  <a:gd name="T1" fmla="*/ 0 h 37"/>
                  <a:gd name="T2" fmla="*/ 12 w 65"/>
                  <a:gd name="T3" fmla="*/ 30 h 37"/>
                  <a:gd name="T4" fmla="*/ 65 w 65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37">
                    <a:moveTo>
                      <a:pt x="65" y="0"/>
                    </a:moveTo>
                    <a:cubicBezTo>
                      <a:pt x="60" y="10"/>
                      <a:pt x="32" y="37"/>
                      <a:pt x="12" y="30"/>
                    </a:cubicBezTo>
                    <a:cubicBezTo>
                      <a:pt x="0" y="21"/>
                      <a:pt x="30" y="2"/>
                      <a:pt x="65" y="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Oval 613">
                <a:extLst>
                  <a:ext uri="{FF2B5EF4-FFF2-40B4-BE49-F238E27FC236}">
                    <a16:creationId xmlns:a16="http://schemas.microsoft.com/office/drawing/2014/main" id="{5DB35CB1-703F-4646-81E1-C9FD6181B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7" y="2805"/>
                <a:ext cx="10" cy="10"/>
              </a:xfrm>
              <a:prstGeom prst="ellipse">
                <a:avLst/>
              </a:pr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Oval 614">
                <a:extLst>
                  <a:ext uri="{FF2B5EF4-FFF2-40B4-BE49-F238E27FC236}">
                    <a16:creationId xmlns:a16="http://schemas.microsoft.com/office/drawing/2014/main" id="{8878FEFF-A941-4C7F-A466-537686E72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6" y="2794"/>
                <a:ext cx="14" cy="16"/>
              </a:xfrm>
              <a:prstGeom prst="ellipse">
                <a:avLst/>
              </a:pr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Oval 615">
                <a:extLst>
                  <a:ext uri="{FF2B5EF4-FFF2-40B4-BE49-F238E27FC236}">
                    <a16:creationId xmlns:a16="http://schemas.microsoft.com/office/drawing/2014/main" id="{418D7245-E891-4E72-AFA5-00668EFE1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8" y="2828"/>
                <a:ext cx="15" cy="15"/>
              </a:xfrm>
              <a:prstGeom prst="ellipse">
                <a:avLst/>
              </a:pr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Freeform 616">
                <a:extLst>
                  <a:ext uri="{FF2B5EF4-FFF2-40B4-BE49-F238E27FC236}">
                    <a16:creationId xmlns:a16="http://schemas.microsoft.com/office/drawing/2014/main" id="{F73FE6CC-4FA8-4098-8D26-716F880D0286}"/>
                  </a:ext>
                </a:extLst>
              </p:cNvPr>
              <p:cNvSpPr/>
              <p:nvPr/>
            </p:nvSpPr>
            <p:spPr bwMode="auto">
              <a:xfrm>
                <a:off x="1952" y="2810"/>
                <a:ext cx="11" cy="11"/>
              </a:xfrm>
              <a:custGeom>
                <a:avLst/>
                <a:gdLst>
                  <a:gd name="T0" fmla="*/ 5 w 13"/>
                  <a:gd name="T1" fmla="*/ 1 h 13"/>
                  <a:gd name="T2" fmla="*/ 12 w 13"/>
                  <a:gd name="T3" fmla="*/ 5 h 13"/>
                  <a:gd name="T4" fmla="*/ 8 w 13"/>
                  <a:gd name="T5" fmla="*/ 12 h 13"/>
                  <a:gd name="T6" fmla="*/ 1 w 13"/>
                  <a:gd name="T7" fmla="*/ 8 h 13"/>
                  <a:gd name="T8" fmla="*/ 5 w 1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5" y="1"/>
                    </a:moveTo>
                    <a:cubicBezTo>
                      <a:pt x="8" y="0"/>
                      <a:pt x="11" y="2"/>
                      <a:pt x="12" y="5"/>
                    </a:cubicBezTo>
                    <a:cubicBezTo>
                      <a:pt x="13" y="8"/>
                      <a:pt x="11" y="11"/>
                      <a:pt x="8" y="12"/>
                    </a:cubicBezTo>
                    <a:cubicBezTo>
                      <a:pt x="5" y="13"/>
                      <a:pt x="2" y="11"/>
                      <a:pt x="1" y="8"/>
                    </a:cubicBezTo>
                    <a:cubicBezTo>
                      <a:pt x="0" y="5"/>
                      <a:pt x="2" y="2"/>
                      <a:pt x="5" y="1"/>
                    </a:cubicBezTo>
                    <a:close/>
                  </a:path>
                </a:pathLst>
              </a:cu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617">
                <a:extLst>
                  <a:ext uri="{FF2B5EF4-FFF2-40B4-BE49-F238E27FC236}">
                    <a16:creationId xmlns:a16="http://schemas.microsoft.com/office/drawing/2014/main" id="{3AB436E7-6D57-4100-AF4C-613AD5127205}"/>
                  </a:ext>
                </a:extLst>
              </p:cNvPr>
              <p:cNvSpPr/>
              <p:nvPr/>
            </p:nvSpPr>
            <p:spPr bwMode="auto">
              <a:xfrm>
                <a:off x="1919" y="2809"/>
                <a:ext cx="17" cy="17"/>
              </a:xfrm>
              <a:custGeom>
                <a:avLst/>
                <a:gdLst>
                  <a:gd name="T0" fmla="*/ 7 w 20"/>
                  <a:gd name="T1" fmla="*/ 1 h 20"/>
                  <a:gd name="T2" fmla="*/ 18 w 20"/>
                  <a:gd name="T3" fmla="*/ 7 h 20"/>
                  <a:gd name="T4" fmla="*/ 13 w 20"/>
                  <a:gd name="T5" fmla="*/ 18 h 20"/>
                  <a:gd name="T6" fmla="*/ 2 w 20"/>
                  <a:gd name="T7" fmla="*/ 12 h 20"/>
                  <a:gd name="T8" fmla="*/ 7 w 20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7" y="1"/>
                    </a:moveTo>
                    <a:cubicBezTo>
                      <a:pt x="12" y="0"/>
                      <a:pt x="17" y="2"/>
                      <a:pt x="18" y="7"/>
                    </a:cubicBezTo>
                    <a:cubicBezTo>
                      <a:pt x="20" y="12"/>
                      <a:pt x="17" y="17"/>
                      <a:pt x="13" y="18"/>
                    </a:cubicBezTo>
                    <a:cubicBezTo>
                      <a:pt x="8" y="20"/>
                      <a:pt x="3" y="17"/>
                      <a:pt x="2" y="12"/>
                    </a:cubicBezTo>
                    <a:cubicBezTo>
                      <a:pt x="0" y="8"/>
                      <a:pt x="3" y="3"/>
                      <a:pt x="7" y="1"/>
                    </a:cubicBezTo>
                    <a:close/>
                  </a:path>
                </a:pathLst>
              </a:cu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618">
                <a:extLst>
                  <a:ext uri="{FF2B5EF4-FFF2-40B4-BE49-F238E27FC236}">
                    <a16:creationId xmlns:a16="http://schemas.microsoft.com/office/drawing/2014/main" id="{9FA3FEE6-BBD5-40C6-B970-58D5D78BA8DB}"/>
                  </a:ext>
                </a:extLst>
              </p:cNvPr>
              <p:cNvSpPr/>
              <p:nvPr/>
            </p:nvSpPr>
            <p:spPr bwMode="auto">
              <a:xfrm>
                <a:off x="1941" y="2837"/>
                <a:ext cx="16" cy="16"/>
              </a:xfrm>
              <a:custGeom>
                <a:avLst/>
                <a:gdLst>
                  <a:gd name="T0" fmla="*/ 7 w 19"/>
                  <a:gd name="T1" fmla="*/ 1 h 19"/>
                  <a:gd name="T2" fmla="*/ 18 w 19"/>
                  <a:gd name="T3" fmla="*/ 7 h 19"/>
                  <a:gd name="T4" fmla="*/ 12 w 19"/>
                  <a:gd name="T5" fmla="*/ 18 h 19"/>
                  <a:gd name="T6" fmla="*/ 2 w 19"/>
                  <a:gd name="T7" fmla="*/ 12 h 19"/>
                  <a:gd name="T8" fmla="*/ 7 w 19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7" y="1"/>
                    </a:moveTo>
                    <a:cubicBezTo>
                      <a:pt x="12" y="0"/>
                      <a:pt x="17" y="2"/>
                      <a:pt x="18" y="7"/>
                    </a:cubicBezTo>
                    <a:cubicBezTo>
                      <a:pt x="19" y="11"/>
                      <a:pt x="17" y="16"/>
                      <a:pt x="12" y="18"/>
                    </a:cubicBezTo>
                    <a:cubicBezTo>
                      <a:pt x="8" y="19"/>
                      <a:pt x="3" y="16"/>
                      <a:pt x="2" y="12"/>
                    </a:cubicBezTo>
                    <a:cubicBezTo>
                      <a:pt x="0" y="7"/>
                      <a:pt x="3" y="3"/>
                      <a:pt x="7" y="1"/>
                    </a:cubicBezTo>
                    <a:close/>
                  </a:path>
                </a:pathLst>
              </a:cu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619">
                <a:extLst>
                  <a:ext uri="{FF2B5EF4-FFF2-40B4-BE49-F238E27FC236}">
                    <a16:creationId xmlns:a16="http://schemas.microsoft.com/office/drawing/2014/main" id="{8CE3C51C-48EC-4D15-B68E-5F9A6C153DE8}"/>
                  </a:ext>
                </a:extLst>
              </p:cNvPr>
              <p:cNvSpPr/>
              <p:nvPr/>
            </p:nvSpPr>
            <p:spPr bwMode="auto">
              <a:xfrm>
                <a:off x="2010" y="2769"/>
                <a:ext cx="15" cy="16"/>
              </a:xfrm>
              <a:custGeom>
                <a:avLst/>
                <a:gdLst>
                  <a:gd name="T0" fmla="*/ 6 w 17"/>
                  <a:gd name="T1" fmla="*/ 1 h 19"/>
                  <a:gd name="T2" fmla="*/ 16 w 17"/>
                  <a:gd name="T3" fmla="*/ 8 h 19"/>
                  <a:gd name="T4" fmla="*/ 11 w 17"/>
                  <a:gd name="T5" fmla="*/ 18 h 19"/>
                  <a:gd name="T6" fmla="*/ 1 w 17"/>
                  <a:gd name="T7" fmla="*/ 12 h 19"/>
                  <a:gd name="T8" fmla="*/ 6 w 17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6" y="1"/>
                    </a:moveTo>
                    <a:cubicBezTo>
                      <a:pt x="10" y="0"/>
                      <a:pt x="14" y="3"/>
                      <a:pt x="16" y="8"/>
                    </a:cubicBezTo>
                    <a:cubicBezTo>
                      <a:pt x="17" y="12"/>
                      <a:pt x="15" y="17"/>
                      <a:pt x="11" y="18"/>
                    </a:cubicBezTo>
                    <a:cubicBezTo>
                      <a:pt x="7" y="19"/>
                      <a:pt x="3" y="17"/>
                      <a:pt x="1" y="12"/>
                    </a:cubicBezTo>
                    <a:cubicBezTo>
                      <a:pt x="0" y="7"/>
                      <a:pt x="2" y="3"/>
                      <a:pt x="6" y="1"/>
                    </a:cubicBezTo>
                    <a:close/>
                  </a:path>
                </a:pathLst>
              </a:cu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620">
                <a:extLst>
                  <a:ext uri="{FF2B5EF4-FFF2-40B4-BE49-F238E27FC236}">
                    <a16:creationId xmlns:a16="http://schemas.microsoft.com/office/drawing/2014/main" id="{2DC45726-707A-4315-989C-3D9E9FE6140C}"/>
                  </a:ext>
                </a:extLst>
              </p:cNvPr>
              <p:cNvSpPr/>
              <p:nvPr/>
            </p:nvSpPr>
            <p:spPr bwMode="auto">
              <a:xfrm>
                <a:off x="2035" y="2792"/>
                <a:ext cx="14" cy="14"/>
              </a:xfrm>
              <a:custGeom>
                <a:avLst/>
                <a:gdLst>
                  <a:gd name="T0" fmla="*/ 6 w 16"/>
                  <a:gd name="T1" fmla="*/ 2 h 17"/>
                  <a:gd name="T2" fmla="*/ 15 w 16"/>
                  <a:gd name="T3" fmla="*/ 6 h 17"/>
                  <a:gd name="T4" fmla="*/ 10 w 16"/>
                  <a:gd name="T5" fmla="*/ 15 h 17"/>
                  <a:gd name="T6" fmla="*/ 1 w 16"/>
                  <a:gd name="T7" fmla="*/ 10 h 17"/>
                  <a:gd name="T8" fmla="*/ 6 w 16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6" y="2"/>
                    </a:moveTo>
                    <a:cubicBezTo>
                      <a:pt x="9" y="0"/>
                      <a:pt x="14" y="3"/>
                      <a:pt x="15" y="6"/>
                    </a:cubicBezTo>
                    <a:cubicBezTo>
                      <a:pt x="16" y="10"/>
                      <a:pt x="14" y="14"/>
                      <a:pt x="10" y="15"/>
                    </a:cubicBezTo>
                    <a:cubicBezTo>
                      <a:pt x="6" y="17"/>
                      <a:pt x="2" y="14"/>
                      <a:pt x="1" y="10"/>
                    </a:cubicBezTo>
                    <a:cubicBezTo>
                      <a:pt x="0" y="7"/>
                      <a:pt x="2" y="3"/>
                      <a:pt x="6" y="2"/>
                    </a:cubicBezTo>
                    <a:close/>
                  </a:path>
                </a:pathLst>
              </a:cu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621">
                <a:extLst>
                  <a:ext uri="{FF2B5EF4-FFF2-40B4-BE49-F238E27FC236}">
                    <a16:creationId xmlns:a16="http://schemas.microsoft.com/office/drawing/2014/main" id="{5E65ACD9-F976-40E8-8D9A-685B4153E409}"/>
                  </a:ext>
                </a:extLst>
              </p:cNvPr>
              <p:cNvSpPr/>
              <p:nvPr/>
            </p:nvSpPr>
            <p:spPr bwMode="auto">
              <a:xfrm>
                <a:off x="2004" y="2803"/>
                <a:ext cx="17" cy="19"/>
              </a:xfrm>
              <a:custGeom>
                <a:avLst/>
                <a:gdLst>
                  <a:gd name="T0" fmla="*/ 8 w 21"/>
                  <a:gd name="T1" fmla="*/ 1 h 23"/>
                  <a:gd name="T2" fmla="*/ 20 w 21"/>
                  <a:gd name="T3" fmla="*/ 9 h 23"/>
                  <a:gd name="T4" fmla="*/ 14 w 21"/>
                  <a:gd name="T5" fmla="*/ 22 h 23"/>
                  <a:gd name="T6" fmla="*/ 2 w 21"/>
                  <a:gd name="T7" fmla="*/ 14 h 23"/>
                  <a:gd name="T8" fmla="*/ 8 w 21"/>
                  <a:gd name="T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3">
                    <a:moveTo>
                      <a:pt x="8" y="1"/>
                    </a:moveTo>
                    <a:cubicBezTo>
                      <a:pt x="13" y="0"/>
                      <a:pt x="18" y="3"/>
                      <a:pt x="20" y="9"/>
                    </a:cubicBezTo>
                    <a:cubicBezTo>
                      <a:pt x="21" y="14"/>
                      <a:pt x="19" y="20"/>
                      <a:pt x="14" y="22"/>
                    </a:cubicBezTo>
                    <a:cubicBezTo>
                      <a:pt x="9" y="23"/>
                      <a:pt x="3" y="20"/>
                      <a:pt x="2" y="14"/>
                    </a:cubicBezTo>
                    <a:cubicBezTo>
                      <a:pt x="0" y="9"/>
                      <a:pt x="3" y="3"/>
                      <a:pt x="8" y="1"/>
                    </a:cubicBezTo>
                    <a:close/>
                  </a:path>
                </a:pathLst>
              </a:cu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Freeform 622">
                <a:extLst>
                  <a:ext uri="{FF2B5EF4-FFF2-40B4-BE49-F238E27FC236}">
                    <a16:creationId xmlns:a16="http://schemas.microsoft.com/office/drawing/2014/main" id="{0A47BFB7-37DF-48D9-968D-AC3EA244CD0B}"/>
                  </a:ext>
                </a:extLst>
              </p:cNvPr>
              <p:cNvSpPr/>
              <p:nvPr/>
            </p:nvSpPr>
            <p:spPr bwMode="auto">
              <a:xfrm>
                <a:off x="2106" y="2797"/>
                <a:ext cx="14" cy="16"/>
              </a:xfrm>
              <a:custGeom>
                <a:avLst/>
                <a:gdLst>
                  <a:gd name="T0" fmla="*/ 11 w 17"/>
                  <a:gd name="T1" fmla="*/ 1 h 19"/>
                  <a:gd name="T2" fmla="*/ 16 w 17"/>
                  <a:gd name="T3" fmla="*/ 12 h 19"/>
                  <a:gd name="T4" fmla="*/ 7 w 17"/>
                  <a:gd name="T5" fmla="*/ 18 h 19"/>
                  <a:gd name="T6" fmla="*/ 1 w 17"/>
                  <a:gd name="T7" fmla="*/ 8 h 19"/>
                  <a:gd name="T8" fmla="*/ 11 w 17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1" y="1"/>
                    </a:moveTo>
                    <a:cubicBezTo>
                      <a:pt x="15" y="2"/>
                      <a:pt x="17" y="7"/>
                      <a:pt x="16" y="12"/>
                    </a:cubicBezTo>
                    <a:cubicBezTo>
                      <a:pt x="15" y="16"/>
                      <a:pt x="11" y="19"/>
                      <a:pt x="7" y="18"/>
                    </a:cubicBezTo>
                    <a:cubicBezTo>
                      <a:pt x="2" y="17"/>
                      <a:pt x="0" y="13"/>
                      <a:pt x="1" y="8"/>
                    </a:cubicBezTo>
                    <a:cubicBezTo>
                      <a:pt x="2" y="3"/>
                      <a:pt x="7" y="0"/>
                      <a:pt x="11" y="1"/>
                    </a:cubicBezTo>
                    <a:close/>
                  </a:path>
                </a:pathLst>
              </a:cu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Freeform 623">
                <a:extLst>
                  <a:ext uri="{FF2B5EF4-FFF2-40B4-BE49-F238E27FC236}">
                    <a16:creationId xmlns:a16="http://schemas.microsoft.com/office/drawing/2014/main" id="{412543A9-8709-4F58-BAF1-D00A47EB523A}"/>
                  </a:ext>
                </a:extLst>
              </p:cNvPr>
              <p:cNvSpPr/>
              <p:nvPr/>
            </p:nvSpPr>
            <p:spPr bwMode="auto">
              <a:xfrm>
                <a:off x="2096" y="2767"/>
                <a:ext cx="14" cy="14"/>
              </a:xfrm>
              <a:custGeom>
                <a:avLst/>
                <a:gdLst>
                  <a:gd name="T0" fmla="*/ 10 w 16"/>
                  <a:gd name="T1" fmla="*/ 1 h 16"/>
                  <a:gd name="T2" fmla="*/ 15 w 16"/>
                  <a:gd name="T3" fmla="*/ 10 h 16"/>
                  <a:gd name="T4" fmla="*/ 6 w 16"/>
                  <a:gd name="T5" fmla="*/ 15 h 16"/>
                  <a:gd name="T6" fmla="*/ 1 w 16"/>
                  <a:gd name="T7" fmla="*/ 7 h 16"/>
                  <a:gd name="T8" fmla="*/ 10 w 16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"/>
                    </a:moveTo>
                    <a:cubicBezTo>
                      <a:pt x="14" y="2"/>
                      <a:pt x="16" y="6"/>
                      <a:pt x="15" y="10"/>
                    </a:cubicBezTo>
                    <a:cubicBezTo>
                      <a:pt x="14" y="14"/>
                      <a:pt x="10" y="16"/>
                      <a:pt x="6" y="15"/>
                    </a:cubicBezTo>
                    <a:cubicBezTo>
                      <a:pt x="2" y="14"/>
                      <a:pt x="0" y="11"/>
                      <a:pt x="1" y="7"/>
                    </a:cubicBezTo>
                    <a:cubicBezTo>
                      <a:pt x="2" y="3"/>
                      <a:pt x="6" y="0"/>
                      <a:pt x="10" y="1"/>
                    </a:cubicBezTo>
                    <a:close/>
                  </a:path>
                </a:pathLst>
              </a:cu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624">
                <a:extLst>
                  <a:ext uri="{FF2B5EF4-FFF2-40B4-BE49-F238E27FC236}">
                    <a16:creationId xmlns:a16="http://schemas.microsoft.com/office/drawing/2014/main" id="{C3766C9C-14B9-44DA-BAA8-5ED20DFC5455}"/>
                  </a:ext>
                </a:extLst>
              </p:cNvPr>
              <p:cNvSpPr/>
              <p:nvPr/>
            </p:nvSpPr>
            <p:spPr bwMode="auto">
              <a:xfrm>
                <a:off x="2126" y="2767"/>
                <a:ext cx="18" cy="20"/>
              </a:xfrm>
              <a:custGeom>
                <a:avLst/>
                <a:gdLst>
                  <a:gd name="T0" fmla="*/ 13 w 21"/>
                  <a:gd name="T1" fmla="*/ 1 h 23"/>
                  <a:gd name="T2" fmla="*/ 19 w 21"/>
                  <a:gd name="T3" fmla="*/ 14 h 23"/>
                  <a:gd name="T4" fmla="*/ 8 w 21"/>
                  <a:gd name="T5" fmla="*/ 22 h 23"/>
                  <a:gd name="T6" fmla="*/ 1 w 21"/>
                  <a:gd name="T7" fmla="*/ 9 h 23"/>
                  <a:gd name="T8" fmla="*/ 13 w 21"/>
                  <a:gd name="T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3">
                    <a:moveTo>
                      <a:pt x="13" y="1"/>
                    </a:moveTo>
                    <a:cubicBezTo>
                      <a:pt x="18" y="3"/>
                      <a:pt x="21" y="8"/>
                      <a:pt x="19" y="14"/>
                    </a:cubicBezTo>
                    <a:cubicBezTo>
                      <a:pt x="18" y="19"/>
                      <a:pt x="13" y="23"/>
                      <a:pt x="8" y="22"/>
                    </a:cubicBezTo>
                    <a:cubicBezTo>
                      <a:pt x="3" y="21"/>
                      <a:pt x="0" y="15"/>
                      <a:pt x="1" y="9"/>
                    </a:cubicBezTo>
                    <a:cubicBezTo>
                      <a:pt x="3" y="4"/>
                      <a:pt x="8" y="0"/>
                      <a:pt x="13" y="1"/>
                    </a:cubicBezTo>
                    <a:close/>
                  </a:path>
                </a:pathLst>
              </a:cu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625">
                <a:extLst>
                  <a:ext uri="{FF2B5EF4-FFF2-40B4-BE49-F238E27FC236}">
                    <a16:creationId xmlns:a16="http://schemas.microsoft.com/office/drawing/2014/main" id="{4269D81D-794F-473A-9A8D-374649C13BFF}"/>
                  </a:ext>
                </a:extLst>
              </p:cNvPr>
              <p:cNvSpPr/>
              <p:nvPr/>
            </p:nvSpPr>
            <p:spPr bwMode="auto">
              <a:xfrm>
                <a:off x="2006" y="2938"/>
                <a:ext cx="159" cy="120"/>
              </a:xfrm>
              <a:custGeom>
                <a:avLst/>
                <a:gdLst>
                  <a:gd name="T0" fmla="*/ 100 w 187"/>
                  <a:gd name="T1" fmla="*/ 24 h 140"/>
                  <a:gd name="T2" fmla="*/ 186 w 187"/>
                  <a:gd name="T3" fmla="*/ 0 h 140"/>
                  <a:gd name="T4" fmla="*/ 97 w 187"/>
                  <a:gd name="T5" fmla="*/ 139 h 140"/>
                  <a:gd name="T6" fmla="*/ 0 w 187"/>
                  <a:gd name="T7" fmla="*/ 6 h 140"/>
                  <a:gd name="T8" fmla="*/ 100 w 187"/>
                  <a:gd name="T9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40">
                    <a:moveTo>
                      <a:pt x="100" y="24"/>
                    </a:moveTo>
                    <a:cubicBezTo>
                      <a:pt x="161" y="22"/>
                      <a:pt x="186" y="0"/>
                      <a:pt x="186" y="0"/>
                    </a:cubicBezTo>
                    <a:cubicBezTo>
                      <a:pt x="187" y="25"/>
                      <a:pt x="148" y="138"/>
                      <a:pt x="97" y="139"/>
                    </a:cubicBezTo>
                    <a:cubicBezTo>
                      <a:pt x="46" y="140"/>
                      <a:pt x="0" y="26"/>
                      <a:pt x="0" y="6"/>
                    </a:cubicBezTo>
                    <a:cubicBezTo>
                      <a:pt x="0" y="6"/>
                      <a:pt x="39" y="26"/>
                      <a:pt x="100" y="24"/>
                    </a:cubicBezTo>
                    <a:close/>
                  </a:path>
                </a:pathLst>
              </a:custGeom>
              <a:solidFill>
                <a:srgbClr val="8EC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626">
                <a:extLst>
                  <a:ext uri="{FF2B5EF4-FFF2-40B4-BE49-F238E27FC236}">
                    <a16:creationId xmlns:a16="http://schemas.microsoft.com/office/drawing/2014/main" id="{68795D39-9504-4C54-9D76-CBC5B449CF78}"/>
                  </a:ext>
                </a:extLst>
              </p:cNvPr>
              <p:cNvSpPr/>
              <p:nvPr/>
            </p:nvSpPr>
            <p:spPr bwMode="auto">
              <a:xfrm>
                <a:off x="2011" y="2961"/>
                <a:ext cx="149" cy="25"/>
              </a:xfrm>
              <a:custGeom>
                <a:avLst/>
                <a:gdLst>
                  <a:gd name="T0" fmla="*/ 88 w 175"/>
                  <a:gd name="T1" fmla="*/ 16 h 29"/>
                  <a:gd name="T2" fmla="*/ 175 w 175"/>
                  <a:gd name="T3" fmla="*/ 0 h 29"/>
                  <a:gd name="T4" fmla="*/ 170 w 175"/>
                  <a:gd name="T5" fmla="*/ 16 h 29"/>
                  <a:gd name="T6" fmla="*/ 88 w 175"/>
                  <a:gd name="T7" fmla="*/ 29 h 29"/>
                  <a:gd name="T8" fmla="*/ 80 w 175"/>
                  <a:gd name="T9" fmla="*/ 29 h 29"/>
                  <a:gd name="T10" fmla="*/ 6 w 175"/>
                  <a:gd name="T11" fmla="*/ 19 h 29"/>
                  <a:gd name="T12" fmla="*/ 0 w 175"/>
                  <a:gd name="T13" fmla="*/ 3 h 29"/>
                  <a:gd name="T14" fmla="*/ 88 w 175"/>
                  <a:gd name="T15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29">
                    <a:moveTo>
                      <a:pt x="88" y="16"/>
                    </a:moveTo>
                    <a:cubicBezTo>
                      <a:pt x="135" y="14"/>
                      <a:pt x="163" y="5"/>
                      <a:pt x="175" y="0"/>
                    </a:cubicBezTo>
                    <a:cubicBezTo>
                      <a:pt x="174" y="5"/>
                      <a:pt x="172" y="11"/>
                      <a:pt x="170" y="16"/>
                    </a:cubicBezTo>
                    <a:cubicBezTo>
                      <a:pt x="154" y="22"/>
                      <a:pt x="127" y="28"/>
                      <a:pt x="88" y="29"/>
                    </a:cubicBezTo>
                    <a:cubicBezTo>
                      <a:pt x="85" y="29"/>
                      <a:pt x="83" y="29"/>
                      <a:pt x="80" y="29"/>
                    </a:cubicBezTo>
                    <a:cubicBezTo>
                      <a:pt x="50" y="29"/>
                      <a:pt x="24" y="24"/>
                      <a:pt x="6" y="19"/>
                    </a:cubicBezTo>
                    <a:cubicBezTo>
                      <a:pt x="4" y="13"/>
                      <a:pt x="2" y="8"/>
                      <a:pt x="0" y="3"/>
                    </a:cubicBezTo>
                    <a:cubicBezTo>
                      <a:pt x="18" y="9"/>
                      <a:pt x="49" y="16"/>
                      <a:pt x="88" y="16"/>
                    </a:cubicBezTo>
                    <a:close/>
                  </a:path>
                </a:pathLst>
              </a:custGeom>
              <a:solidFill>
                <a:srgbClr val="D8F2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627">
                <a:extLst>
                  <a:ext uri="{FF2B5EF4-FFF2-40B4-BE49-F238E27FC236}">
                    <a16:creationId xmlns:a16="http://schemas.microsoft.com/office/drawing/2014/main" id="{511A55F4-999D-4942-A136-44F9173048DB}"/>
                  </a:ext>
                </a:extLst>
              </p:cNvPr>
              <p:cNvSpPr/>
              <p:nvPr/>
            </p:nvSpPr>
            <p:spPr bwMode="auto">
              <a:xfrm>
                <a:off x="2023" y="2991"/>
                <a:ext cx="125" cy="16"/>
              </a:xfrm>
              <a:custGeom>
                <a:avLst/>
                <a:gdLst>
                  <a:gd name="T0" fmla="*/ 147 w 147"/>
                  <a:gd name="T1" fmla="*/ 3 h 19"/>
                  <a:gd name="T2" fmla="*/ 142 w 147"/>
                  <a:gd name="T3" fmla="*/ 14 h 19"/>
                  <a:gd name="T4" fmla="*/ 89 w 147"/>
                  <a:gd name="T5" fmla="*/ 19 h 19"/>
                  <a:gd name="T6" fmla="*/ 79 w 147"/>
                  <a:gd name="T7" fmla="*/ 19 h 19"/>
                  <a:gd name="T8" fmla="*/ 5 w 147"/>
                  <a:gd name="T9" fmla="*/ 10 h 19"/>
                  <a:gd name="T10" fmla="*/ 0 w 147"/>
                  <a:gd name="T11" fmla="*/ 0 h 19"/>
                  <a:gd name="T12" fmla="*/ 79 w 147"/>
                  <a:gd name="T13" fmla="*/ 10 h 19"/>
                  <a:gd name="T14" fmla="*/ 147 w 147"/>
                  <a:gd name="T1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19">
                    <a:moveTo>
                      <a:pt x="147" y="3"/>
                    </a:moveTo>
                    <a:cubicBezTo>
                      <a:pt x="146" y="7"/>
                      <a:pt x="144" y="10"/>
                      <a:pt x="142" y="14"/>
                    </a:cubicBezTo>
                    <a:cubicBezTo>
                      <a:pt x="131" y="17"/>
                      <a:pt x="113" y="19"/>
                      <a:pt x="89" y="19"/>
                    </a:cubicBezTo>
                    <a:cubicBezTo>
                      <a:pt x="86" y="19"/>
                      <a:pt x="83" y="19"/>
                      <a:pt x="79" y="19"/>
                    </a:cubicBezTo>
                    <a:cubicBezTo>
                      <a:pt x="46" y="18"/>
                      <a:pt x="21" y="14"/>
                      <a:pt x="5" y="10"/>
                    </a:cubicBezTo>
                    <a:cubicBezTo>
                      <a:pt x="3" y="7"/>
                      <a:pt x="1" y="3"/>
                      <a:pt x="0" y="0"/>
                    </a:cubicBezTo>
                    <a:cubicBezTo>
                      <a:pt x="15" y="4"/>
                      <a:pt x="42" y="9"/>
                      <a:pt x="79" y="10"/>
                    </a:cubicBezTo>
                    <a:cubicBezTo>
                      <a:pt x="115" y="11"/>
                      <a:pt x="137" y="7"/>
                      <a:pt x="147" y="3"/>
                    </a:cubicBezTo>
                    <a:close/>
                  </a:path>
                </a:pathLst>
              </a:cu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628">
                <a:extLst>
                  <a:ext uri="{FF2B5EF4-FFF2-40B4-BE49-F238E27FC236}">
                    <a16:creationId xmlns:a16="http://schemas.microsoft.com/office/drawing/2014/main" id="{34E98143-2EC8-459B-ABFE-0002FB8009BB}"/>
                  </a:ext>
                </a:extLst>
              </p:cNvPr>
              <p:cNvSpPr/>
              <p:nvPr/>
            </p:nvSpPr>
            <p:spPr bwMode="auto">
              <a:xfrm>
                <a:off x="2046" y="3029"/>
                <a:ext cx="82" cy="28"/>
              </a:xfrm>
              <a:custGeom>
                <a:avLst/>
                <a:gdLst>
                  <a:gd name="T0" fmla="*/ 52 w 96"/>
                  <a:gd name="T1" fmla="*/ 7 h 33"/>
                  <a:gd name="T2" fmla="*/ 96 w 96"/>
                  <a:gd name="T3" fmla="*/ 2 h 33"/>
                  <a:gd name="T4" fmla="*/ 50 w 96"/>
                  <a:gd name="T5" fmla="*/ 33 h 33"/>
                  <a:gd name="T6" fmla="*/ 0 w 96"/>
                  <a:gd name="T7" fmla="*/ 0 h 33"/>
                  <a:gd name="T8" fmla="*/ 52 w 96"/>
                  <a:gd name="T9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33">
                    <a:moveTo>
                      <a:pt x="52" y="7"/>
                    </a:moveTo>
                    <a:cubicBezTo>
                      <a:pt x="69" y="7"/>
                      <a:pt x="87" y="4"/>
                      <a:pt x="96" y="2"/>
                    </a:cubicBezTo>
                    <a:cubicBezTo>
                      <a:pt x="83" y="20"/>
                      <a:pt x="67" y="32"/>
                      <a:pt x="50" y="33"/>
                    </a:cubicBezTo>
                    <a:cubicBezTo>
                      <a:pt x="32" y="33"/>
                      <a:pt x="15" y="19"/>
                      <a:pt x="0" y="0"/>
                    </a:cubicBezTo>
                    <a:cubicBezTo>
                      <a:pt x="11" y="3"/>
                      <a:pt x="32" y="8"/>
                      <a:pt x="52" y="7"/>
                    </a:cubicBezTo>
                    <a:close/>
                  </a:path>
                </a:pathLst>
              </a:cu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629">
                <a:extLst>
                  <a:ext uri="{FF2B5EF4-FFF2-40B4-BE49-F238E27FC236}">
                    <a16:creationId xmlns:a16="http://schemas.microsoft.com/office/drawing/2014/main" id="{9581F495-1C6E-4768-9BCF-CB92255A0B08}"/>
                  </a:ext>
                </a:extLst>
              </p:cNvPr>
              <p:cNvSpPr/>
              <p:nvPr/>
            </p:nvSpPr>
            <p:spPr bwMode="auto">
              <a:xfrm>
                <a:off x="1919" y="2790"/>
                <a:ext cx="333" cy="170"/>
              </a:xfrm>
              <a:custGeom>
                <a:avLst/>
                <a:gdLst>
                  <a:gd name="T0" fmla="*/ 60 w 391"/>
                  <a:gd name="T1" fmla="*/ 97 h 200"/>
                  <a:gd name="T2" fmla="*/ 68 w 391"/>
                  <a:gd name="T3" fmla="*/ 28 h 200"/>
                  <a:gd name="T4" fmla="*/ 134 w 391"/>
                  <a:gd name="T5" fmla="*/ 73 h 200"/>
                  <a:gd name="T6" fmla="*/ 177 w 391"/>
                  <a:gd name="T7" fmla="*/ 0 h 200"/>
                  <a:gd name="T8" fmla="*/ 218 w 391"/>
                  <a:gd name="T9" fmla="*/ 71 h 200"/>
                  <a:gd name="T10" fmla="*/ 285 w 391"/>
                  <a:gd name="T11" fmla="*/ 13 h 200"/>
                  <a:gd name="T12" fmla="*/ 311 w 391"/>
                  <a:gd name="T13" fmla="*/ 96 h 200"/>
                  <a:gd name="T14" fmla="*/ 388 w 391"/>
                  <a:gd name="T15" fmla="*/ 87 h 200"/>
                  <a:gd name="T16" fmla="*/ 307 w 391"/>
                  <a:gd name="T17" fmla="*/ 179 h 200"/>
                  <a:gd name="T18" fmla="*/ 184 w 391"/>
                  <a:gd name="T19" fmla="*/ 199 h 200"/>
                  <a:gd name="T20" fmla="*/ 0 w 391"/>
                  <a:gd name="T21" fmla="*/ 81 h 200"/>
                  <a:gd name="T22" fmla="*/ 60 w 391"/>
                  <a:gd name="T23" fmla="*/ 9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1" h="200">
                    <a:moveTo>
                      <a:pt x="60" y="97"/>
                    </a:moveTo>
                    <a:cubicBezTo>
                      <a:pt x="61" y="74"/>
                      <a:pt x="59" y="50"/>
                      <a:pt x="68" y="28"/>
                    </a:cubicBezTo>
                    <a:cubicBezTo>
                      <a:pt x="91" y="36"/>
                      <a:pt x="119" y="55"/>
                      <a:pt x="134" y="73"/>
                    </a:cubicBezTo>
                    <a:cubicBezTo>
                      <a:pt x="143" y="46"/>
                      <a:pt x="156" y="19"/>
                      <a:pt x="177" y="0"/>
                    </a:cubicBezTo>
                    <a:cubicBezTo>
                      <a:pt x="197" y="18"/>
                      <a:pt x="211" y="46"/>
                      <a:pt x="218" y="71"/>
                    </a:cubicBezTo>
                    <a:cubicBezTo>
                      <a:pt x="234" y="47"/>
                      <a:pt x="257" y="21"/>
                      <a:pt x="285" y="13"/>
                    </a:cubicBezTo>
                    <a:cubicBezTo>
                      <a:pt x="300" y="40"/>
                      <a:pt x="306" y="67"/>
                      <a:pt x="311" y="96"/>
                    </a:cubicBezTo>
                    <a:cubicBezTo>
                      <a:pt x="335" y="88"/>
                      <a:pt x="362" y="82"/>
                      <a:pt x="388" y="87"/>
                    </a:cubicBezTo>
                    <a:cubicBezTo>
                      <a:pt x="391" y="87"/>
                      <a:pt x="361" y="151"/>
                      <a:pt x="307" y="179"/>
                    </a:cubicBezTo>
                    <a:cubicBezTo>
                      <a:pt x="270" y="198"/>
                      <a:pt x="225" y="200"/>
                      <a:pt x="184" y="199"/>
                    </a:cubicBezTo>
                    <a:cubicBezTo>
                      <a:pt x="109" y="198"/>
                      <a:pt x="0" y="175"/>
                      <a:pt x="0" y="81"/>
                    </a:cubicBezTo>
                    <a:cubicBezTo>
                      <a:pt x="20" y="80"/>
                      <a:pt x="41" y="91"/>
                      <a:pt x="60" y="97"/>
                    </a:cubicBezTo>
                    <a:close/>
                  </a:path>
                </a:pathLst>
              </a:custGeom>
              <a:solidFill>
                <a:srgbClr val="EE2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630">
                <a:extLst>
                  <a:ext uri="{FF2B5EF4-FFF2-40B4-BE49-F238E27FC236}">
                    <a16:creationId xmlns:a16="http://schemas.microsoft.com/office/drawing/2014/main" id="{ACA54F2D-8667-492D-8F65-699B74721E51}"/>
                  </a:ext>
                </a:extLst>
              </p:cNvPr>
              <p:cNvSpPr/>
              <p:nvPr/>
            </p:nvSpPr>
            <p:spPr bwMode="auto">
              <a:xfrm>
                <a:off x="1919" y="2842"/>
                <a:ext cx="333" cy="118"/>
              </a:xfrm>
              <a:custGeom>
                <a:avLst/>
                <a:gdLst>
                  <a:gd name="T0" fmla="*/ 26 w 391"/>
                  <a:gd name="T1" fmla="*/ 47 h 139"/>
                  <a:gd name="T2" fmla="*/ 79 w 391"/>
                  <a:gd name="T3" fmla="*/ 66 h 139"/>
                  <a:gd name="T4" fmla="*/ 103 w 391"/>
                  <a:gd name="T5" fmla="*/ 7 h 139"/>
                  <a:gd name="T6" fmla="*/ 155 w 391"/>
                  <a:gd name="T7" fmla="*/ 56 h 139"/>
                  <a:gd name="T8" fmla="*/ 199 w 391"/>
                  <a:gd name="T9" fmla="*/ 1 h 139"/>
                  <a:gd name="T10" fmla="*/ 236 w 391"/>
                  <a:gd name="T11" fmla="*/ 60 h 139"/>
                  <a:gd name="T12" fmla="*/ 288 w 391"/>
                  <a:gd name="T13" fmla="*/ 10 h 139"/>
                  <a:gd name="T14" fmla="*/ 310 w 391"/>
                  <a:gd name="T15" fmla="*/ 72 h 139"/>
                  <a:gd name="T16" fmla="*/ 329 w 391"/>
                  <a:gd name="T17" fmla="*/ 67 h 139"/>
                  <a:gd name="T18" fmla="*/ 388 w 391"/>
                  <a:gd name="T19" fmla="*/ 26 h 139"/>
                  <a:gd name="T20" fmla="*/ 307 w 391"/>
                  <a:gd name="T21" fmla="*/ 118 h 139"/>
                  <a:gd name="T22" fmla="*/ 184 w 391"/>
                  <a:gd name="T23" fmla="*/ 138 h 139"/>
                  <a:gd name="T24" fmla="*/ 0 w 391"/>
                  <a:gd name="T25" fmla="*/ 20 h 139"/>
                  <a:gd name="T26" fmla="*/ 26 w 391"/>
                  <a:gd name="T27" fmla="*/ 4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1" h="139">
                    <a:moveTo>
                      <a:pt x="26" y="47"/>
                    </a:moveTo>
                    <a:cubicBezTo>
                      <a:pt x="46" y="58"/>
                      <a:pt x="61" y="63"/>
                      <a:pt x="79" y="66"/>
                    </a:cubicBezTo>
                    <a:cubicBezTo>
                      <a:pt x="82" y="46"/>
                      <a:pt x="95" y="16"/>
                      <a:pt x="103" y="7"/>
                    </a:cubicBezTo>
                    <a:cubicBezTo>
                      <a:pt x="120" y="19"/>
                      <a:pt x="146" y="37"/>
                      <a:pt x="155" y="56"/>
                    </a:cubicBezTo>
                    <a:cubicBezTo>
                      <a:pt x="159" y="46"/>
                      <a:pt x="194" y="0"/>
                      <a:pt x="199" y="1"/>
                    </a:cubicBezTo>
                    <a:cubicBezTo>
                      <a:pt x="208" y="3"/>
                      <a:pt x="229" y="45"/>
                      <a:pt x="236" y="60"/>
                    </a:cubicBezTo>
                    <a:cubicBezTo>
                      <a:pt x="246" y="37"/>
                      <a:pt x="263" y="16"/>
                      <a:pt x="288" y="10"/>
                    </a:cubicBezTo>
                    <a:cubicBezTo>
                      <a:pt x="299" y="29"/>
                      <a:pt x="307" y="50"/>
                      <a:pt x="310" y="72"/>
                    </a:cubicBezTo>
                    <a:cubicBezTo>
                      <a:pt x="317" y="71"/>
                      <a:pt x="323" y="69"/>
                      <a:pt x="329" y="67"/>
                    </a:cubicBezTo>
                    <a:cubicBezTo>
                      <a:pt x="347" y="59"/>
                      <a:pt x="368" y="42"/>
                      <a:pt x="388" y="26"/>
                    </a:cubicBezTo>
                    <a:cubicBezTo>
                      <a:pt x="391" y="26"/>
                      <a:pt x="361" y="90"/>
                      <a:pt x="307" y="118"/>
                    </a:cubicBezTo>
                    <a:cubicBezTo>
                      <a:pt x="270" y="137"/>
                      <a:pt x="225" y="139"/>
                      <a:pt x="184" y="138"/>
                    </a:cubicBezTo>
                    <a:cubicBezTo>
                      <a:pt x="109" y="137"/>
                      <a:pt x="0" y="114"/>
                      <a:pt x="0" y="20"/>
                    </a:cubicBezTo>
                    <a:cubicBezTo>
                      <a:pt x="2" y="27"/>
                      <a:pt x="21" y="44"/>
                      <a:pt x="26" y="47"/>
                    </a:cubicBezTo>
                    <a:close/>
                  </a:path>
                </a:pathLst>
              </a:custGeom>
              <a:solidFill>
                <a:srgbClr val="FF66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631">
                <a:extLst>
                  <a:ext uri="{FF2B5EF4-FFF2-40B4-BE49-F238E27FC236}">
                    <a16:creationId xmlns:a16="http://schemas.microsoft.com/office/drawing/2014/main" id="{A97AF85D-EDC6-42BA-B6E1-E86F08010DD8}"/>
                  </a:ext>
                </a:extLst>
              </p:cNvPr>
              <p:cNvSpPr/>
              <p:nvPr/>
            </p:nvSpPr>
            <p:spPr bwMode="auto">
              <a:xfrm>
                <a:off x="2354" y="3207"/>
                <a:ext cx="50" cy="93"/>
              </a:xfrm>
              <a:custGeom>
                <a:avLst/>
                <a:gdLst>
                  <a:gd name="T0" fmla="*/ 7 w 59"/>
                  <a:gd name="T1" fmla="*/ 102 h 109"/>
                  <a:gd name="T2" fmla="*/ 15 w 59"/>
                  <a:gd name="T3" fmla="*/ 0 h 109"/>
                  <a:gd name="T4" fmla="*/ 7 w 59"/>
                  <a:gd name="T5" fmla="*/ 10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09">
                    <a:moveTo>
                      <a:pt x="7" y="102"/>
                    </a:moveTo>
                    <a:cubicBezTo>
                      <a:pt x="0" y="78"/>
                      <a:pt x="10" y="10"/>
                      <a:pt x="15" y="0"/>
                    </a:cubicBezTo>
                    <a:cubicBezTo>
                      <a:pt x="59" y="49"/>
                      <a:pt x="49" y="109"/>
                      <a:pt x="7" y="102"/>
                    </a:cubicBezTo>
                    <a:close/>
                  </a:path>
                </a:pathLst>
              </a:custGeom>
              <a:solidFill>
                <a:srgbClr val="2BB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632">
                <a:extLst>
                  <a:ext uri="{FF2B5EF4-FFF2-40B4-BE49-F238E27FC236}">
                    <a16:creationId xmlns:a16="http://schemas.microsoft.com/office/drawing/2014/main" id="{AC4C1686-457D-46A7-B579-57E9BC119034}"/>
                  </a:ext>
                </a:extLst>
              </p:cNvPr>
              <p:cNvSpPr/>
              <p:nvPr/>
            </p:nvSpPr>
            <p:spPr bwMode="auto">
              <a:xfrm>
                <a:off x="2318" y="3207"/>
                <a:ext cx="52" cy="87"/>
              </a:xfrm>
              <a:custGeom>
                <a:avLst/>
                <a:gdLst>
                  <a:gd name="T0" fmla="*/ 57 w 61"/>
                  <a:gd name="T1" fmla="*/ 0 h 102"/>
                  <a:gd name="T2" fmla="*/ 49 w 61"/>
                  <a:gd name="T3" fmla="*/ 102 h 102"/>
                  <a:gd name="T4" fmla="*/ 57 w 61"/>
                  <a:gd name="T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02">
                    <a:moveTo>
                      <a:pt x="57" y="0"/>
                    </a:moveTo>
                    <a:cubicBezTo>
                      <a:pt x="61" y="25"/>
                      <a:pt x="58" y="89"/>
                      <a:pt x="49" y="102"/>
                    </a:cubicBezTo>
                    <a:cubicBezTo>
                      <a:pt x="0" y="81"/>
                      <a:pt x="35" y="16"/>
                      <a:pt x="57" y="0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633">
                <a:extLst>
                  <a:ext uri="{FF2B5EF4-FFF2-40B4-BE49-F238E27FC236}">
                    <a16:creationId xmlns:a16="http://schemas.microsoft.com/office/drawing/2014/main" id="{D35B96EF-5EC9-4EFA-AEF2-FC0037DC55A4}"/>
                  </a:ext>
                </a:extLst>
              </p:cNvPr>
              <p:cNvSpPr/>
              <p:nvPr/>
            </p:nvSpPr>
            <p:spPr bwMode="auto">
              <a:xfrm>
                <a:off x="3196" y="3311"/>
                <a:ext cx="75" cy="41"/>
              </a:xfrm>
              <a:custGeom>
                <a:avLst/>
                <a:gdLst>
                  <a:gd name="T0" fmla="*/ 78 w 88"/>
                  <a:gd name="T1" fmla="*/ 45 h 48"/>
                  <a:gd name="T2" fmla="*/ 0 w 88"/>
                  <a:gd name="T3" fmla="*/ 29 h 48"/>
                  <a:gd name="T4" fmla="*/ 78 w 88"/>
                  <a:gd name="T5" fmla="*/ 4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8" h="48">
                    <a:moveTo>
                      <a:pt x="78" y="45"/>
                    </a:moveTo>
                    <a:cubicBezTo>
                      <a:pt x="59" y="48"/>
                      <a:pt x="7" y="34"/>
                      <a:pt x="0" y="29"/>
                    </a:cubicBezTo>
                    <a:cubicBezTo>
                      <a:pt x="42" y="0"/>
                      <a:pt x="88" y="12"/>
                      <a:pt x="78" y="45"/>
                    </a:cubicBezTo>
                    <a:close/>
                  </a:path>
                </a:pathLst>
              </a:custGeom>
              <a:solidFill>
                <a:srgbClr val="2BB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634">
                <a:extLst>
                  <a:ext uri="{FF2B5EF4-FFF2-40B4-BE49-F238E27FC236}">
                    <a16:creationId xmlns:a16="http://schemas.microsoft.com/office/drawing/2014/main" id="{172D6EBB-4751-4C08-915E-67022FD63AA2}"/>
                  </a:ext>
                </a:extLst>
              </p:cNvPr>
              <p:cNvSpPr/>
              <p:nvPr/>
            </p:nvSpPr>
            <p:spPr bwMode="auto">
              <a:xfrm>
                <a:off x="3196" y="3336"/>
                <a:ext cx="67" cy="44"/>
              </a:xfrm>
              <a:custGeom>
                <a:avLst/>
                <a:gdLst>
                  <a:gd name="T0" fmla="*/ 78 w 78"/>
                  <a:gd name="T1" fmla="*/ 16 h 52"/>
                  <a:gd name="T2" fmla="*/ 0 w 78"/>
                  <a:gd name="T3" fmla="*/ 0 h 52"/>
                  <a:gd name="T4" fmla="*/ 78 w 78"/>
                  <a:gd name="T5" fmla="*/ 1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52">
                    <a:moveTo>
                      <a:pt x="78" y="16"/>
                    </a:moveTo>
                    <a:cubicBezTo>
                      <a:pt x="58" y="52"/>
                      <a:pt x="10" y="19"/>
                      <a:pt x="0" y="0"/>
                    </a:cubicBezTo>
                    <a:cubicBezTo>
                      <a:pt x="20" y="0"/>
                      <a:pt x="69" y="7"/>
                      <a:pt x="78" y="16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635">
                <a:extLst>
                  <a:ext uri="{FF2B5EF4-FFF2-40B4-BE49-F238E27FC236}">
                    <a16:creationId xmlns:a16="http://schemas.microsoft.com/office/drawing/2014/main" id="{FB1EDD83-6AF3-446F-8B55-C9F9AD216ADB}"/>
                  </a:ext>
                </a:extLst>
              </p:cNvPr>
              <p:cNvSpPr/>
              <p:nvPr/>
            </p:nvSpPr>
            <p:spPr bwMode="auto">
              <a:xfrm>
                <a:off x="3263" y="3310"/>
                <a:ext cx="75" cy="41"/>
              </a:xfrm>
              <a:custGeom>
                <a:avLst/>
                <a:gdLst>
                  <a:gd name="T0" fmla="*/ 88 w 88"/>
                  <a:gd name="T1" fmla="*/ 29 h 48"/>
                  <a:gd name="T2" fmla="*/ 10 w 88"/>
                  <a:gd name="T3" fmla="*/ 45 h 48"/>
                  <a:gd name="T4" fmla="*/ 88 w 88"/>
                  <a:gd name="T5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8" h="48">
                    <a:moveTo>
                      <a:pt x="88" y="29"/>
                    </a:moveTo>
                    <a:cubicBezTo>
                      <a:pt x="81" y="34"/>
                      <a:pt x="28" y="48"/>
                      <a:pt x="10" y="45"/>
                    </a:cubicBezTo>
                    <a:cubicBezTo>
                      <a:pt x="0" y="13"/>
                      <a:pt x="46" y="0"/>
                      <a:pt x="88" y="29"/>
                    </a:cubicBezTo>
                    <a:close/>
                  </a:path>
                </a:pathLst>
              </a:custGeom>
              <a:solidFill>
                <a:srgbClr val="2BB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636">
                <a:extLst>
                  <a:ext uri="{FF2B5EF4-FFF2-40B4-BE49-F238E27FC236}">
                    <a16:creationId xmlns:a16="http://schemas.microsoft.com/office/drawing/2014/main" id="{683A86FA-3921-4AEB-AB5D-6FB9931492EF}"/>
                  </a:ext>
                </a:extLst>
              </p:cNvPr>
              <p:cNvSpPr/>
              <p:nvPr/>
            </p:nvSpPr>
            <p:spPr bwMode="auto">
              <a:xfrm>
                <a:off x="3271" y="3334"/>
                <a:ext cx="67" cy="45"/>
              </a:xfrm>
              <a:custGeom>
                <a:avLst/>
                <a:gdLst>
                  <a:gd name="T0" fmla="*/ 78 w 78"/>
                  <a:gd name="T1" fmla="*/ 0 h 52"/>
                  <a:gd name="T2" fmla="*/ 0 w 78"/>
                  <a:gd name="T3" fmla="*/ 16 h 52"/>
                  <a:gd name="T4" fmla="*/ 78 w 78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52">
                    <a:moveTo>
                      <a:pt x="78" y="0"/>
                    </a:moveTo>
                    <a:cubicBezTo>
                      <a:pt x="68" y="19"/>
                      <a:pt x="20" y="52"/>
                      <a:pt x="0" y="16"/>
                    </a:cubicBezTo>
                    <a:cubicBezTo>
                      <a:pt x="9" y="7"/>
                      <a:pt x="58" y="0"/>
                      <a:pt x="78" y="0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637">
                <a:extLst>
                  <a:ext uri="{FF2B5EF4-FFF2-40B4-BE49-F238E27FC236}">
                    <a16:creationId xmlns:a16="http://schemas.microsoft.com/office/drawing/2014/main" id="{EE4DB51A-3A95-453D-A20B-35C663509CC4}"/>
                  </a:ext>
                </a:extLst>
              </p:cNvPr>
              <p:cNvSpPr/>
              <p:nvPr/>
            </p:nvSpPr>
            <p:spPr bwMode="auto">
              <a:xfrm>
                <a:off x="2997" y="3348"/>
                <a:ext cx="85" cy="51"/>
              </a:xfrm>
              <a:custGeom>
                <a:avLst/>
                <a:gdLst>
                  <a:gd name="T0" fmla="*/ 79 w 100"/>
                  <a:gd name="T1" fmla="*/ 60 h 60"/>
                  <a:gd name="T2" fmla="*/ 0 w 100"/>
                  <a:gd name="T3" fmla="*/ 17 h 60"/>
                  <a:gd name="T4" fmla="*/ 79 w 100"/>
                  <a:gd name="T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0" h="60">
                    <a:moveTo>
                      <a:pt x="79" y="60"/>
                    </a:moveTo>
                    <a:cubicBezTo>
                      <a:pt x="58" y="57"/>
                      <a:pt x="6" y="24"/>
                      <a:pt x="0" y="17"/>
                    </a:cubicBezTo>
                    <a:cubicBezTo>
                      <a:pt x="55" y="0"/>
                      <a:pt x="100" y="29"/>
                      <a:pt x="79" y="60"/>
                    </a:cubicBezTo>
                    <a:close/>
                  </a:path>
                </a:pathLst>
              </a:custGeom>
              <a:solidFill>
                <a:srgbClr val="2BB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638">
                <a:extLst>
                  <a:ext uri="{FF2B5EF4-FFF2-40B4-BE49-F238E27FC236}">
                    <a16:creationId xmlns:a16="http://schemas.microsoft.com/office/drawing/2014/main" id="{834E868B-CD98-4C19-A890-E5C875905AED}"/>
                  </a:ext>
                </a:extLst>
              </p:cNvPr>
              <p:cNvSpPr/>
              <p:nvPr/>
            </p:nvSpPr>
            <p:spPr bwMode="auto">
              <a:xfrm>
                <a:off x="2997" y="3363"/>
                <a:ext cx="68" cy="63"/>
              </a:xfrm>
              <a:custGeom>
                <a:avLst/>
                <a:gdLst>
                  <a:gd name="T0" fmla="*/ 79 w 79"/>
                  <a:gd name="T1" fmla="*/ 43 h 74"/>
                  <a:gd name="T2" fmla="*/ 0 w 79"/>
                  <a:gd name="T3" fmla="*/ 0 h 74"/>
                  <a:gd name="T4" fmla="*/ 79 w 79"/>
                  <a:gd name="T5" fmla="*/ 4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74">
                    <a:moveTo>
                      <a:pt x="79" y="43"/>
                    </a:moveTo>
                    <a:cubicBezTo>
                      <a:pt x="45" y="74"/>
                      <a:pt x="5" y="23"/>
                      <a:pt x="0" y="0"/>
                    </a:cubicBezTo>
                    <a:cubicBezTo>
                      <a:pt x="22" y="6"/>
                      <a:pt x="72" y="31"/>
                      <a:pt x="79" y="43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639">
                <a:extLst>
                  <a:ext uri="{FF2B5EF4-FFF2-40B4-BE49-F238E27FC236}">
                    <a16:creationId xmlns:a16="http://schemas.microsoft.com/office/drawing/2014/main" id="{146ECC06-8398-4D87-85E8-537B1E71A1D3}"/>
                  </a:ext>
                </a:extLst>
              </p:cNvPr>
              <p:cNvSpPr/>
              <p:nvPr/>
            </p:nvSpPr>
            <p:spPr bwMode="auto">
              <a:xfrm>
                <a:off x="3054" y="3346"/>
                <a:ext cx="85" cy="52"/>
              </a:xfrm>
              <a:custGeom>
                <a:avLst/>
                <a:gdLst>
                  <a:gd name="T0" fmla="*/ 99 w 99"/>
                  <a:gd name="T1" fmla="*/ 14 h 62"/>
                  <a:gd name="T2" fmla="*/ 23 w 99"/>
                  <a:gd name="T3" fmla="*/ 62 h 62"/>
                  <a:gd name="T4" fmla="*/ 99 w 99"/>
                  <a:gd name="T5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" h="62">
                    <a:moveTo>
                      <a:pt x="99" y="14"/>
                    </a:moveTo>
                    <a:cubicBezTo>
                      <a:pt x="93" y="22"/>
                      <a:pt x="44" y="58"/>
                      <a:pt x="23" y="62"/>
                    </a:cubicBezTo>
                    <a:cubicBezTo>
                      <a:pt x="0" y="32"/>
                      <a:pt x="43" y="0"/>
                      <a:pt x="99" y="14"/>
                    </a:cubicBezTo>
                    <a:close/>
                  </a:path>
                </a:pathLst>
              </a:custGeom>
              <a:solidFill>
                <a:srgbClr val="2BB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640">
                <a:extLst>
                  <a:ext uri="{FF2B5EF4-FFF2-40B4-BE49-F238E27FC236}">
                    <a16:creationId xmlns:a16="http://schemas.microsoft.com/office/drawing/2014/main" id="{2104F849-EC6A-4089-8174-814F7BAF9E47}"/>
                  </a:ext>
                </a:extLst>
              </p:cNvPr>
              <p:cNvSpPr/>
              <p:nvPr/>
            </p:nvSpPr>
            <p:spPr bwMode="auto">
              <a:xfrm>
                <a:off x="3074" y="3357"/>
                <a:ext cx="65" cy="67"/>
              </a:xfrm>
              <a:custGeom>
                <a:avLst/>
                <a:gdLst>
                  <a:gd name="T0" fmla="*/ 76 w 76"/>
                  <a:gd name="T1" fmla="*/ 0 h 78"/>
                  <a:gd name="T2" fmla="*/ 0 w 76"/>
                  <a:gd name="T3" fmla="*/ 48 h 78"/>
                  <a:gd name="T4" fmla="*/ 76 w 76"/>
                  <a:gd name="T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78">
                    <a:moveTo>
                      <a:pt x="76" y="0"/>
                    </a:moveTo>
                    <a:cubicBezTo>
                      <a:pt x="72" y="24"/>
                      <a:pt x="36" y="78"/>
                      <a:pt x="0" y="48"/>
                    </a:cubicBezTo>
                    <a:cubicBezTo>
                      <a:pt x="6" y="36"/>
                      <a:pt x="54" y="7"/>
                      <a:pt x="76" y="0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641">
                <a:extLst>
                  <a:ext uri="{FF2B5EF4-FFF2-40B4-BE49-F238E27FC236}">
                    <a16:creationId xmlns:a16="http://schemas.microsoft.com/office/drawing/2014/main" id="{483BAD33-E20D-4381-9DC6-A5356567035D}"/>
                  </a:ext>
                </a:extLst>
              </p:cNvPr>
              <p:cNvSpPr/>
              <p:nvPr/>
            </p:nvSpPr>
            <p:spPr bwMode="auto">
              <a:xfrm>
                <a:off x="3471" y="3035"/>
                <a:ext cx="73" cy="55"/>
              </a:xfrm>
              <a:custGeom>
                <a:avLst/>
                <a:gdLst>
                  <a:gd name="T0" fmla="*/ 46 w 86"/>
                  <a:gd name="T1" fmla="*/ 11 h 65"/>
                  <a:gd name="T2" fmla="*/ 86 w 86"/>
                  <a:gd name="T3" fmla="*/ 0 h 65"/>
                  <a:gd name="T4" fmla="*/ 45 w 86"/>
                  <a:gd name="T5" fmla="*/ 64 h 65"/>
                  <a:gd name="T6" fmla="*/ 0 w 86"/>
                  <a:gd name="T7" fmla="*/ 3 h 65"/>
                  <a:gd name="T8" fmla="*/ 46 w 86"/>
                  <a:gd name="T9" fmla="*/ 1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65">
                    <a:moveTo>
                      <a:pt x="46" y="11"/>
                    </a:moveTo>
                    <a:cubicBezTo>
                      <a:pt x="74" y="11"/>
                      <a:pt x="86" y="0"/>
                      <a:pt x="86" y="0"/>
                    </a:cubicBezTo>
                    <a:cubicBezTo>
                      <a:pt x="86" y="12"/>
                      <a:pt x="69" y="64"/>
                      <a:pt x="45" y="64"/>
                    </a:cubicBezTo>
                    <a:cubicBezTo>
                      <a:pt x="21" y="65"/>
                      <a:pt x="1" y="12"/>
                      <a:pt x="0" y="3"/>
                    </a:cubicBezTo>
                    <a:cubicBezTo>
                      <a:pt x="0" y="3"/>
                      <a:pt x="18" y="12"/>
                      <a:pt x="46" y="11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642">
                <a:extLst>
                  <a:ext uri="{FF2B5EF4-FFF2-40B4-BE49-F238E27FC236}">
                    <a16:creationId xmlns:a16="http://schemas.microsoft.com/office/drawing/2014/main" id="{8F56E6DF-6C9B-4D77-B4FF-76B2AB32596E}"/>
                  </a:ext>
                </a:extLst>
              </p:cNvPr>
              <p:cNvSpPr/>
              <p:nvPr/>
            </p:nvSpPr>
            <p:spPr bwMode="auto">
              <a:xfrm>
                <a:off x="2244" y="3255"/>
                <a:ext cx="138" cy="88"/>
              </a:xfrm>
              <a:custGeom>
                <a:avLst/>
                <a:gdLst>
                  <a:gd name="T0" fmla="*/ 122 w 162"/>
                  <a:gd name="T1" fmla="*/ 103 h 103"/>
                  <a:gd name="T2" fmla="*/ 0 w 162"/>
                  <a:gd name="T3" fmla="*/ 18 h 103"/>
                  <a:gd name="T4" fmla="*/ 122 w 162"/>
                  <a:gd name="T5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2" h="103">
                    <a:moveTo>
                      <a:pt x="122" y="103"/>
                    </a:moveTo>
                    <a:cubicBezTo>
                      <a:pt x="88" y="94"/>
                      <a:pt x="8" y="31"/>
                      <a:pt x="0" y="18"/>
                    </a:cubicBezTo>
                    <a:cubicBezTo>
                      <a:pt x="93" y="0"/>
                      <a:pt x="162" y="55"/>
                      <a:pt x="122" y="103"/>
                    </a:cubicBezTo>
                    <a:close/>
                  </a:path>
                </a:pathLst>
              </a:custGeom>
              <a:solidFill>
                <a:srgbClr val="2BB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643">
                <a:extLst>
                  <a:ext uri="{FF2B5EF4-FFF2-40B4-BE49-F238E27FC236}">
                    <a16:creationId xmlns:a16="http://schemas.microsoft.com/office/drawing/2014/main" id="{2054EC99-ADC9-4E05-8144-7DFA655A6C17}"/>
                  </a:ext>
                </a:extLst>
              </p:cNvPr>
              <p:cNvSpPr/>
              <p:nvPr/>
            </p:nvSpPr>
            <p:spPr bwMode="auto">
              <a:xfrm>
                <a:off x="2244" y="3271"/>
                <a:ext cx="104" cy="111"/>
              </a:xfrm>
              <a:custGeom>
                <a:avLst/>
                <a:gdLst>
                  <a:gd name="T0" fmla="*/ 122 w 122"/>
                  <a:gd name="T1" fmla="*/ 85 h 131"/>
                  <a:gd name="T2" fmla="*/ 0 w 122"/>
                  <a:gd name="T3" fmla="*/ 0 h 131"/>
                  <a:gd name="T4" fmla="*/ 122 w 122"/>
                  <a:gd name="T5" fmla="*/ 8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131">
                    <a:moveTo>
                      <a:pt x="122" y="85"/>
                    </a:moveTo>
                    <a:cubicBezTo>
                      <a:pt x="61" y="131"/>
                      <a:pt x="4" y="39"/>
                      <a:pt x="0" y="0"/>
                    </a:cubicBezTo>
                    <a:cubicBezTo>
                      <a:pt x="35" y="14"/>
                      <a:pt x="112" y="64"/>
                      <a:pt x="122" y="85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644">
                <a:extLst>
                  <a:ext uri="{FF2B5EF4-FFF2-40B4-BE49-F238E27FC236}">
                    <a16:creationId xmlns:a16="http://schemas.microsoft.com/office/drawing/2014/main" id="{E009BEE9-97C7-46F4-B22C-670D61C647D3}"/>
                  </a:ext>
                </a:extLst>
              </p:cNvPr>
              <p:cNvSpPr/>
              <p:nvPr/>
            </p:nvSpPr>
            <p:spPr bwMode="auto">
              <a:xfrm>
                <a:off x="2348" y="3264"/>
                <a:ext cx="121" cy="76"/>
              </a:xfrm>
              <a:custGeom>
                <a:avLst/>
                <a:gdLst>
                  <a:gd name="T0" fmla="*/ 142 w 142"/>
                  <a:gd name="T1" fmla="*/ 16 h 90"/>
                  <a:gd name="T2" fmla="*/ 35 w 142"/>
                  <a:gd name="T3" fmla="*/ 90 h 90"/>
                  <a:gd name="T4" fmla="*/ 142 w 142"/>
                  <a:gd name="T5" fmla="*/ 1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2" h="90">
                    <a:moveTo>
                      <a:pt x="142" y="16"/>
                    </a:moveTo>
                    <a:cubicBezTo>
                      <a:pt x="135" y="28"/>
                      <a:pt x="65" y="83"/>
                      <a:pt x="35" y="90"/>
                    </a:cubicBezTo>
                    <a:cubicBezTo>
                      <a:pt x="0" y="49"/>
                      <a:pt x="60" y="0"/>
                      <a:pt x="142" y="16"/>
                    </a:cubicBezTo>
                    <a:close/>
                  </a:path>
                </a:pathLst>
              </a:custGeom>
              <a:solidFill>
                <a:srgbClr val="2BB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645">
                <a:extLst>
                  <a:ext uri="{FF2B5EF4-FFF2-40B4-BE49-F238E27FC236}">
                    <a16:creationId xmlns:a16="http://schemas.microsoft.com/office/drawing/2014/main" id="{03697352-6AE8-44FE-8BE0-3AFCE0BACE58}"/>
                  </a:ext>
                </a:extLst>
              </p:cNvPr>
              <p:cNvSpPr/>
              <p:nvPr/>
            </p:nvSpPr>
            <p:spPr bwMode="auto">
              <a:xfrm>
                <a:off x="2378" y="3277"/>
                <a:ext cx="91" cy="98"/>
              </a:xfrm>
              <a:custGeom>
                <a:avLst/>
                <a:gdLst>
                  <a:gd name="T0" fmla="*/ 107 w 107"/>
                  <a:gd name="T1" fmla="*/ 0 h 115"/>
                  <a:gd name="T2" fmla="*/ 0 w 107"/>
                  <a:gd name="T3" fmla="*/ 74 h 115"/>
                  <a:gd name="T4" fmla="*/ 107 w 10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115">
                    <a:moveTo>
                      <a:pt x="107" y="0"/>
                    </a:moveTo>
                    <a:cubicBezTo>
                      <a:pt x="104" y="34"/>
                      <a:pt x="54" y="115"/>
                      <a:pt x="0" y="74"/>
                    </a:cubicBezTo>
                    <a:cubicBezTo>
                      <a:pt x="9" y="56"/>
                      <a:pt x="77" y="12"/>
                      <a:pt x="107" y="0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646">
                <a:extLst>
                  <a:ext uri="{FF2B5EF4-FFF2-40B4-BE49-F238E27FC236}">
                    <a16:creationId xmlns:a16="http://schemas.microsoft.com/office/drawing/2014/main" id="{85EE52D3-CE87-4229-9D0E-1F6B649A0A6B}"/>
                  </a:ext>
                </a:extLst>
              </p:cNvPr>
              <p:cNvSpPr/>
              <p:nvPr/>
            </p:nvSpPr>
            <p:spPr bwMode="auto">
              <a:xfrm>
                <a:off x="3324" y="2724"/>
                <a:ext cx="351" cy="338"/>
              </a:xfrm>
              <a:custGeom>
                <a:avLst/>
                <a:gdLst>
                  <a:gd name="T0" fmla="*/ 153 w 412"/>
                  <a:gd name="T1" fmla="*/ 16 h 397"/>
                  <a:gd name="T2" fmla="*/ 264 w 412"/>
                  <a:gd name="T3" fmla="*/ 36 h 397"/>
                  <a:gd name="T4" fmla="*/ 369 w 412"/>
                  <a:gd name="T5" fmla="*/ 24 h 397"/>
                  <a:gd name="T6" fmla="*/ 391 w 412"/>
                  <a:gd name="T7" fmla="*/ 121 h 397"/>
                  <a:gd name="T8" fmla="*/ 318 w 412"/>
                  <a:gd name="T9" fmla="*/ 180 h 397"/>
                  <a:gd name="T10" fmla="*/ 292 w 412"/>
                  <a:gd name="T11" fmla="*/ 337 h 397"/>
                  <a:gd name="T12" fmla="*/ 153 w 412"/>
                  <a:gd name="T13" fmla="*/ 355 h 397"/>
                  <a:gd name="T14" fmla="*/ 111 w 412"/>
                  <a:gd name="T15" fmla="*/ 194 h 397"/>
                  <a:gd name="T16" fmla="*/ 98 w 412"/>
                  <a:gd name="T17" fmla="*/ 116 h 397"/>
                  <a:gd name="T18" fmla="*/ 56 w 412"/>
                  <a:gd name="T19" fmla="*/ 139 h 397"/>
                  <a:gd name="T20" fmla="*/ 153 w 412"/>
                  <a:gd name="T21" fmla="*/ 16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2" h="397">
                    <a:moveTo>
                      <a:pt x="153" y="16"/>
                    </a:moveTo>
                    <a:cubicBezTo>
                      <a:pt x="189" y="22"/>
                      <a:pt x="226" y="37"/>
                      <a:pt x="264" y="36"/>
                    </a:cubicBezTo>
                    <a:cubicBezTo>
                      <a:pt x="298" y="34"/>
                      <a:pt x="335" y="9"/>
                      <a:pt x="369" y="24"/>
                    </a:cubicBezTo>
                    <a:cubicBezTo>
                      <a:pt x="406" y="41"/>
                      <a:pt x="412" y="89"/>
                      <a:pt x="391" y="121"/>
                    </a:cubicBezTo>
                    <a:cubicBezTo>
                      <a:pt x="374" y="51"/>
                      <a:pt x="322" y="128"/>
                      <a:pt x="318" y="180"/>
                    </a:cubicBezTo>
                    <a:cubicBezTo>
                      <a:pt x="314" y="232"/>
                      <a:pt x="321" y="289"/>
                      <a:pt x="292" y="337"/>
                    </a:cubicBezTo>
                    <a:cubicBezTo>
                      <a:pt x="263" y="385"/>
                      <a:pt x="194" y="397"/>
                      <a:pt x="153" y="355"/>
                    </a:cubicBezTo>
                    <a:cubicBezTo>
                      <a:pt x="113" y="314"/>
                      <a:pt x="109" y="248"/>
                      <a:pt x="111" y="194"/>
                    </a:cubicBezTo>
                    <a:cubicBezTo>
                      <a:pt x="113" y="169"/>
                      <a:pt x="115" y="138"/>
                      <a:pt x="98" y="116"/>
                    </a:cubicBezTo>
                    <a:cubicBezTo>
                      <a:pt x="77" y="88"/>
                      <a:pt x="57" y="112"/>
                      <a:pt x="56" y="139"/>
                    </a:cubicBezTo>
                    <a:cubicBezTo>
                      <a:pt x="0" y="62"/>
                      <a:pt x="69" y="0"/>
                      <a:pt x="153" y="16"/>
                    </a:cubicBezTo>
                    <a:close/>
                  </a:path>
                </a:pathLst>
              </a:custGeom>
              <a:solidFill>
                <a:srgbClr val="EE2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647">
                <a:extLst>
                  <a:ext uri="{FF2B5EF4-FFF2-40B4-BE49-F238E27FC236}">
                    <a16:creationId xmlns:a16="http://schemas.microsoft.com/office/drawing/2014/main" id="{8BB70AAC-BBD9-42C1-A3E2-63A11B72A9FA}"/>
                  </a:ext>
                </a:extLst>
              </p:cNvPr>
              <p:cNvSpPr/>
              <p:nvPr/>
            </p:nvSpPr>
            <p:spPr bwMode="auto">
              <a:xfrm>
                <a:off x="3397" y="2733"/>
                <a:ext cx="218" cy="73"/>
              </a:xfrm>
              <a:custGeom>
                <a:avLst/>
                <a:gdLst>
                  <a:gd name="T0" fmla="*/ 84 w 256"/>
                  <a:gd name="T1" fmla="*/ 25 h 86"/>
                  <a:gd name="T2" fmla="*/ 212 w 256"/>
                  <a:gd name="T3" fmla="*/ 34 h 86"/>
                  <a:gd name="T4" fmla="*/ 247 w 256"/>
                  <a:gd name="T5" fmla="*/ 29 h 86"/>
                  <a:gd name="T6" fmla="*/ 249 w 256"/>
                  <a:gd name="T7" fmla="*/ 54 h 86"/>
                  <a:gd name="T8" fmla="*/ 156 w 256"/>
                  <a:gd name="T9" fmla="*/ 76 h 86"/>
                  <a:gd name="T10" fmla="*/ 70 w 256"/>
                  <a:gd name="T11" fmla="*/ 80 h 86"/>
                  <a:gd name="T12" fmla="*/ 8 w 256"/>
                  <a:gd name="T13" fmla="*/ 42 h 86"/>
                  <a:gd name="T14" fmla="*/ 84 w 256"/>
                  <a:gd name="T15" fmla="*/ 2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6" h="86">
                    <a:moveTo>
                      <a:pt x="84" y="25"/>
                    </a:moveTo>
                    <a:cubicBezTo>
                      <a:pt x="126" y="39"/>
                      <a:pt x="169" y="49"/>
                      <a:pt x="212" y="34"/>
                    </a:cubicBezTo>
                    <a:cubicBezTo>
                      <a:pt x="221" y="31"/>
                      <a:pt x="237" y="24"/>
                      <a:pt x="247" y="29"/>
                    </a:cubicBezTo>
                    <a:cubicBezTo>
                      <a:pt x="256" y="35"/>
                      <a:pt x="256" y="46"/>
                      <a:pt x="249" y="54"/>
                    </a:cubicBezTo>
                    <a:cubicBezTo>
                      <a:pt x="233" y="73"/>
                      <a:pt x="179" y="70"/>
                      <a:pt x="156" y="76"/>
                    </a:cubicBezTo>
                    <a:cubicBezTo>
                      <a:pt x="127" y="84"/>
                      <a:pt x="98" y="86"/>
                      <a:pt x="70" y="80"/>
                    </a:cubicBezTo>
                    <a:cubicBezTo>
                      <a:pt x="50" y="76"/>
                      <a:pt x="13" y="66"/>
                      <a:pt x="8" y="42"/>
                    </a:cubicBezTo>
                    <a:cubicBezTo>
                      <a:pt x="0" y="0"/>
                      <a:pt x="66" y="19"/>
                      <a:pt x="84" y="25"/>
                    </a:cubicBezTo>
                    <a:close/>
                  </a:path>
                </a:pathLst>
              </a:custGeom>
              <a:solidFill>
                <a:srgbClr val="9E1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648">
                <a:extLst>
                  <a:ext uri="{FF2B5EF4-FFF2-40B4-BE49-F238E27FC236}">
                    <a16:creationId xmlns:a16="http://schemas.microsoft.com/office/drawing/2014/main" id="{875ABD77-55C4-45F2-B295-460BF1D12042}"/>
                  </a:ext>
                </a:extLst>
              </p:cNvPr>
              <p:cNvSpPr/>
              <p:nvPr/>
            </p:nvSpPr>
            <p:spPr bwMode="auto">
              <a:xfrm>
                <a:off x="3556" y="2831"/>
                <a:ext cx="37" cy="187"/>
              </a:xfrm>
              <a:custGeom>
                <a:avLst/>
                <a:gdLst>
                  <a:gd name="T0" fmla="*/ 21 w 43"/>
                  <a:gd name="T1" fmla="*/ 168 h 220"/>
                  <a:gd name="T2" fmla="*/ 25 w 43"/>
                  <a:gd name="T3" fmla="*/ 111 h 220"/>
                  <a:gd name="T4" fmla="*/ 24 w 43"/>
                  <a:gd name="T5" fmla="*/ 82 h 220"/>
                  <a:gd name="T6" fmla="*/ 24 w 43"/>
                  <a:gd name="T7" fmla="*/ 53 h 220"/>
                  <a:gd name="T8" fmla="*/ 28 w 43"/>
                  <a:gd name="T9" fmla="*/ 24 h 220"/>
                  <a:gd name="T10" fmla="*/ 43 w 43"/>
                  <a:gd name="T11" fmla="*/ 0 h 220"/>
                  <a:gd name="T12" fmla="*/ 31 w 43"/>
                  <a:gd name="T13" fmla="*/ 25 h 220"/>
                  <a:gd name="T14" fmla="*/ 30 w 43"/>
                  <a:gd name="T15" fmla="*/ 53 h 220"/>
                  <a:gd name="T16" fmla="*/ 31 w 43"/>
                  <a:gd name="T17" fmla="*/ 82 h 220"/>
                  <a:gd name="T18" fmla="*/ 32 w 43"/>
                  <a:gd name="T19" fmla="*/ 111 h 220"/>
                  <a:gd name="T20" fmla="*/ 27 w 43"/>
                  <a:gd name="T21" fmla="*/ 169 h 220"/>
                  <a:gd name="T22" fmla="*/ 17 w 43"/>
                  <a:gd name="T23" fmla="*/ 196 h 220"/>
                  <a:gd name="T24" fmla="*/ 0 w 43"/>
                  <a:gd name="T25" fmla="*/ 220 h 220"/>
                  <a:gd name="T26" fmla="*/ 13 w 43"/>
                  <a:gd name="T27" fmla="*/ 195 h 220"/>
                  <a:gd name="T28" fmla="*/ 21 w 43"/>
                  <a:gd name="T29" fmla="*/ 168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220">
                    <a:moveTo>
                      <a:pt x="21" y="168"/>
                    </a:moveTo>
                    <a:cubicBezTo>
                      <a:pt x="25" y="149"/>
                      <a:pt x="25" y="130"/>
                      <a:pt x="25" y="111"/>
                    </a:cubicBezTo>
                    <a:cubicBezTo>
                      <a:pt x="25" y="101"/>
                      <a:pt x="25" y="92"/>
                      <a:pt x="24" y="82"/>
                    </a:cubicBezTo>
                    <a:cubicBezTo>
                      <a:pt x="24" y="73"/>
                      <a:pt x="23" y="63"/>
                      <a:pt x="24" y="53"/>
                    </a:cubicBezTo>
                    <a:cubicBezTo>
                      <a:pt x="24" y="44"/>
                      <a:pt x="25" y="34"/>
                      <a:pt x="28" y="24"/>
                    </a:cubicBezTo>
                    <a:cubicBezTo>
                      <a:pt x="30" y="15"/>
                      <a:pt x="35" y="6"/>
                      <a:pt x="43" y="0"/>
                    </a:cubicBezTo>
                    <a:cubicBezTo>
                      <a:pt x="36" y="7"/>
                      <a:pt x="33" y="16"/>
                      <a:pt x="31" y="25"/>
                    </a:cubicBezTo>
                    <a:cubicBezTo>
                      <a:pt x="30" y="35"/>
                      <a:pt x="30" y="44"/>
                      <a:pt x="30" y="53"/>
                    </a:cubicBezTo>
                    <a:cubicBezTo>
                      <a:pt x="30" y="63"/>
                      <a:pt x="31" y="72"/>
                      <a:pt x="31" y="82"/>
                    </a:cubicBezTo>
                    <a:cubicBezTo>
                      <a:pt x="32" y="92"/>
                      <a:pt x="32" y="101"/>
                      <a:pt x="32" y="111"/>
                    </a:cubicBezTo>
                    <a:cubicBezTo>
                      <a:pt x="32" y="130"/>
                      <a:pt x="32" y="150"/>
                      <a:pt x="27" y="169"/>
                    </a:cubicBezTo>
                    <a:cubicBezTo>
                      <a:pt x="24" y="178"/>
                      <a:pt x="21" y="187"/>
                      <a:pt x="17" y="196"/>
                    </a:cubicBezTo>
                    <a:cubicBezTo>
                      <a:pt x="12" y="205"/>
                      <a:pt x="6" y="212"/>
                      <a:pt x="0" y="220"/>
                    </a:cubicBezTo>
                    <a:cubicBezTo>
                      <a:pt x="4" y="211"/>
                      <a:pt x="10" y="203"/>
                      <a:pt x="13" y="195"/>
                    </a:cubicBezTo>
                    <a:cubicBezTo>
                      <a:pt x="17" y="186"/>
                      <a:pt x="19" y="177"/>
                      <a:pt x="21" y="168"/>
                    </a:cubicBezTo>
                    <a:close/>
                  </a:path>
                </a:pathLst>
              </a:custGeom>
              <a:solidFill>
                <a:srgbClr val="DA1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649">
                <a:extLst>
                  <a:ext uri="{FF2B5EF4-FFF2-40B4-BE49-F238E27FC236}">
                    <a16:creationId xmlns:a16="http://schemas.microsoft.com/office/drawing/2014/main" id="{65C1B9F9-E7FE-409B-A7B8-58D5E64D3B8D}"/>
                  </a:ext>
                </a:extLst>
              </p:cNvPr>
              <p:cNvSpPr/>
              <p:nvPr/>
            </p:nvSpPr>
            <p:spPr bwMode="auto">
              <a:xfrm>
                <a:off x="3536" y="2828"/>
                <a:ext cx="25" cy="204"/>
              </a:xfrm>
              <a:custGeom>
                <a:avLst/>
                <a:gdLst>
                  <a:gd name="T0" fmla="*/ 19 w 29"/>
                  <a:gd name="T1" fmla="*/ 183 h 240"/>
                  <a:gd name="T2" fmla="*/ 20 w 29"/>
                  <a:gd name="T3" fmla="*/ 121 h 240"/>
                  <a:gd name="T4" fmla="*/ 19 w 29"/>
                  <a:gd name="T5" fmla="*/ 106 h 240"/>
                  <a:gd name="T6" fmla="*/ 18 w 29"/>
                  <a:gd name="T7" fmla="*/ 91 h 240"/>
                  <a:gd name="T8" fmla="*/ 15 w 29"/>
                  <a:gd name="T9" fmla="*/ 60 h 240"/>
                  <a:gd name="T10" fmla="*/ 17 w 29"/>
                  <a:gd name="T11" fmla="*/ 29 h 240"/>
                  <a:gd name="T12" fmla="*/ 29 w 29"/>
                  <a:gd name="T13" fmla="*/ 0 h 240"/>
                  <a:gd name="T14" fmla="*/ 20 w 29"/>
                  <a:gd name="T15" fmla="*/ 29 h 240"/>
                  <a:gd name="T16" fmla="*/ 21 w 29"/>
                  <a:gd name="T17" fmla="*/ 59 h 240"/>
                  <a:gd name="T18" fmla="*/ 25 w 29"/>
                  <a:gd name="T19" fmla="*/ 90 h 240"/>
                  <a:gd name="T20" fmla="*/ 26 w 29"/>
                  <a:gd name="T21" fmla="*/ 106 h 240"/>
                  <a:gd name="T22" fmla="*/ 27 w 29"/>
                  <a:gd name="T23" fmla="*/ 121 h 240"/>
                  <a:gd name="T24" fmla="*/ 24 w 29"/>
                  <a:gd name="T25" fmla="*/ 183 h 240"/>
                  <a:gd name="T26" fmla="*/ 16 w 29"/>
                  <a:gd name="T27" fmla="*/ 214 h 240"/>
                  <a:gd name="T28" fmla="*/ 0 w 29"/>
                  <a:gd name="T29" fmla="*/ 240 h 240"/>
                  <a:gd name="T30" fmla="*/ 13 w 29"/>
                  <a:gd name="T31" fmla="*/ 213 h 240"/>
                  <a:gd name="T32" fmla="*/ 19 w 29"/>
                  <a:gd name="T33" fmla="*/ 18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240">
                    <a:moveTo>
                      <a:pt x="19" y="183"/>
                    </a:moveTo>
                    <a:cubicBezTo>
                      <a:pt x="21" y="162"/>
                      <a:pt x="21" y="142"/>
                      <a:pt x="20" y="121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1"/>
                      <a:pt x="18" y="96"/>
                      <a:pt x="18" y="91"/>
                    </a:cubicBezTo>
                    <a:cubicBezTo>
                      <a:pt x="17" y="81"/>
                      <a:pt x="16" y="70"/>
                      <a:pt x="15" y="60"/>
                    </a:cubicBezTo>
                    <a:cubicBezTo>
                      <a:pt x="15" y="49"/>
                      <a:pt x="15" y="39"/>
                      <a:pt x="17" y="29"/>
                    </a:cubicBezTo>
                    <a:cubicBezTo>
                      <a:pt x="18" y="18"/>
                      <a:pt x="22" y="8"/>
                      <a:pt x="29" y="0"/>
                    </a:cubicBezTo>
                    <a:cubicBezTo>
                      <a:pt x="23" y="9"/>
                      <a:pt x="21" y="19"/>
                      <a:pt x="20" y="29"/>
                    </a:cubicBezTo>
                    <a:cubicBezTo>
                      <a:pt x="19" y="39"/>
                      <a:pt x="20" y="49"/>
                      <a:pt x="21" y="59"/>
                    </a:cubicBezTo>
                    <a:cubicBezTo>
                      <a:pt x="22" y="70"/>
                      <a:pt x="24" y="80"/>
                      <a:pt x="25" y="90"/>
                    </a:cubicBezTo>
                    <a:cubicBezTo>
                      <a:pt x="26" y="95"/>
                      <a:pt x="26" y="100"/>
                      <a:pt x="26" y="106"/>
                    </a:cubicBezTo>
                    <a:cubicBezTo>
                      <a:pt x="27" y="121"/>
                      <a:pt x="27" y="121"/>
                      <a:pt x="27" y="121"/>
                    </a:cubicBezTo>
                    <a:cubicBezTo>
                      <a:pt x="28" y="142"/>
                      <a:pt x="28" y="163"/>
                      <a:pt x="24" y="183"/>
                    </a:cubicBezTo>
                    <a:cubicBezTo>
                      <a:pt x="23" y="194"/>
                      <a:pt x="20" y="204"/>
                      <a:pt x="16" y="214"/>
                    </a:cubicBezTo>
                    <a:cubicBezTo>
                      <a:pt x="13" y="223"/>
                      <a:pt x="8" y="233"/>
                      <a:pt x="0" y="240"/>
                    </a:cubicBezTo>
                    <a:cubicBezTo>
                      <a:pt x="7" y="232"/>
                      <a:pt x="10" y="222"/>
                      <a:pt x="13" y="213"/>
                    </a:cubicBezTo>
                    <a:cubicBezTo>
                      <a:pt x="16" y="203"/>
                      <a:pt x="17" y="193"/>
                      <a:pt x="19" y="183"/>
                    </a:cubicBezTo>
                    <a:close/>
                  </a:path>
                </a:pathLst>
              </a:custGeom>
              <a:solidFill>
                <a:srgbClr val="DA1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650">
                <a:extLst>
                  <a:ext uri="{FF2B5EF4-FFF2-40B4-BE49-F238E27FC236}">
                    <a16:creationId xmlns:a16="http://schemas.microsoft.com/office/drawing/2014/main" id="{50747C55-7C81-4231-A4B6-9709EFDCA907}"/>
                  </a:ext>
                </a:extLst>
              </p:cNvPr>
              <p:cNvSpPr/>
              <p:nvPr/>
            </p:nvSpPr>
            <p:spPr bwMode="auto">
              <a:xfrm>
                <a:off x="3515" y="2829"/>
                <a:ext cx="10" cy="210"/>
              </a:xfrm>
              <a:custGeom>
                <a:avLst/>
                <a:gdLst>
                  <a:gd name="T0" fmla="*/ 0 w 12"/>
                  <a:gd name="T1" fmla="*/ 61 h 246"/>
                  <a:gd name="T2" fmla="*/ 1 w 12"/>
                  <a:gd name="T3" fmla="*/ 30 h 246"/>
                  <a:gd name="T4" fmla="*/ 10 w 12"/>
                  <a:gd name="T5" fmla="*/ 0 h 246"/>
                  <a:gd name="T6" fmla="*/ 5 w 12"/>
                  <a:gd name="T7" fmla="*/ 30 h 246"/>
                  <a:gd name="T8" fmla="*/ 6 w 12"/>
                  <a:gd name="T9" fmla="*/ 61 h 246"/>
                  <a:gd name="T10" fmla="*/ 11 w 12"/>
                  <a:gd name="T11" fmla="*/ 123 h 246"/>
                  <a:gd name="T12" fmla="*/ 11 w 12"/>
                  <a:gd name="T13" fmla="*/ 185 h 246"/>
                  <a:gd name="T14" fmla="*/ 8 w 12"/>
                  <a:gd name="T15" fmla="*/ 216 h 246"/>
                  <a:gd name="T16" fmla="*/ 2 w 12"/>
                  <a:gd name="T17" fmla="*/ 246 h 246"/>
                  <a:gd name="T18" fmla="*/ 4 w 12"/>
                  <a:gd name="T19" fmla="*/ 216 h 246"/>
                  <a:gd name="T20" fmla="*/ 5 w 12"/>
                  <a:gd name="T21" fmla="*/ 185 h 246"/>
                  <a:gd name="T22" fmla="*/ 4 w 12"/>
                  <a:gd name="T23" fmla="*/ 123 h 246"/>
                  <a:gd name="T24" fmla="*/ 0 w 12"/>
                  <a:gd name="T25" fmla="*/ 61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46">
                    <a:moveTo>
                      <a:pt x="0" y="61"/>
                    </a:moveTo>
                    <a:cubicBezTo>
                      <a:pt x="0" y="51"/>
                      <a:pt x="0" y="40"/>
                      <a:pt x="1" y="30"/>
                    </a:cubicBezTo>
                    <a:cubicBezTo>
                      <a:pt x="3" y="20"/>
                      <a:pt x="6" y="9"/>
                      <a:pt x="10" y="0"/>
                    </a:cubicBezTo>
                    <a:cubicBezTo>
                      <a:pt x="7" y="10"/>
                      <a:pt x="6" y="20"/>
                      <a:pt x="5" y="30"/>
                    </a:cubicBezTo>
                    <a:cubicBezTo>
                      <a:pt x="5" y="40"/>
                      <a:pt x="5" y="51"/>
                      <a:pt x="6" y="61"/>
                    </a:cubicBezTo>
                    <a:cubicBezTo>
                      <a:pt x="7" y="81"/>
                      <a:pt x="10" y="102"/>
                      <a:pt x="11" y="123"/>
                    </a:cubicBezTo>
                    <a:cubicBezTo>
                      <a:pt x="12" y="143"/>
                      <a:pt x="12" y="164"/>
                      <a:pt x="11" y="185"/>
                    </a:cubicBezTo>
                    <a:cubicBezTo>
                      <a:pt x="10" y="195"/>
                      <a:pt x="9" y="206"/>
                      <a:pt x="8" y="216"/>
                    </a:cubicBezTo>
                    <a:cubicBezTo>
                      <a:pt x="6" y="226"/>
                      <a:pt x="5" y="237"/>
                      <a:pt x="2" y="246"/>
                    </a:cubicBezTo>
                    <a:cubicBezTo>
                      <a:pt x="4" y="236"/>
                      <a:pt x="4" y="226"/>
                      <a:pt x="4" y="216"/>
                    </a:cubicBezTo>
                    <a:cubicBezTo>
                      <a:pt x="5" y="205"/>
                      <a:pt x="5" y="195"/>
                      <a:pt x="5" y="185"/>
                    </a:cubicBezTo>
                    <a:cubicBezTo>
                      <a:pt x="5" y="164"/>
                      <a:pt x="5" y="144"/>
                      <a:pt x="4" y="123"/>
                    </a:cubicBezTo>
                    <a:cubicBezTo>
                      <a:pt x="2" y="103"/>
                      <a:pt x="0" y="82"/>
                      <a:pt x="0" y="61"/>
                    </a:cubicBezTo>
                    <a:close/>
                  </a:path>
                </a:pathLst>
              </a:custGeom>
              <a:solidFill>
                <a:srgbClr val="DA1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651">
                <a:extLst>
                  <a:ext uri="{FF2B5EF4-FFF2-40B4-BE49-F238E27FC236}">
                    <a16:creationId xmlns:a16="http://schemas.microsoft.com/office/drawing/2014/main" id="{1A43F74E-C6C4-4FF9-9DFE-E2D7F434E90D}"/>
                  </a:ext>
                </a:extLst>
              </p:cNvPr>
              <p:cNvSpPr/>
              <p:nvPr/>
            </p:nvSpPr>
            <p:spPr bwMode="auto">
              <a:xfrm>
                <a:off x="3488" y="2831"/>
                <a:ext cx="15" cy="205"/>
              </a:xfrm>
              <a:custGeom>
                <a:avLst/>
                <a:gdLst>
                  <a:gd name="T0" fmla="*/ 10 w 17"/>
                  <a:gd name="T1" fmla="*/ 60 h 241"/>
                  <a:gd name="T2" fmla="*/ 9 w 17"/>
                  <a:gd name="T3" fmla="*/ 121 h 241"/>
                  <a:gd name="T4" fmla="*/ 8 w 17"/>
                  <a:gd name="T5" fmla="*/ 181 h 241"/>
                  <a:gd name="T6" fmla="*/ 11 w 17"/>
                  <a:gd name="T7" fmla="*/ 211 h 241"/>
                  <a:gd name="T8" fmla="*/ 17 w 17"/>
                  <a:gd name="T9" fmla="*/ 241 h 241"/>
                  <a:gd name="T10" fmla="*/ 11 w 17"/>
                  <a:gd name="T11" fmla="*/ 227 h 241"/>
                  <a:gd name="T12" fmla="*/ 7 w 17"/>
                  <a:gd name="T13" fmla="*/ 212 h 241"/>
                  <a:gd name="T14" fmla="*/ 3 w 17"/>
                  <a:gd name="T15" fmla="*/ 182 h 241"/>
                  <a:gd name="T16" fmla="*/ 2 w 17"/>
                  <a:gd name="T17" fmla="*/ 121 h 241"/>
                  <a:gd name="T18" fmla="*/ 4 w 17"/>
                  <a:gd name="T19" fmla="*/ 61 h 241"/>
                  <a:gd name="T20" fmla="*/ 0 w 17"/>
                  <a:gd name="T21" fmla="*/ 0 h 241"/>
                  <a:gd name="T22" fmla="*/ 10 w 17"/>
                  <a:gd name="T23" fmla="*/ 6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41">
                    <a:moveTo>
                      <a:pt x="10" y="60"/>
                    </a:moveTo>
                    <a:cubicBezTo>
                      <a:pt x="10" y="81"/>
                      <a:pt x="10" y="101"/>
                      <a:pt x="9" y="121"/>
                    </a:cubicBezTo>
                    <a:cubicBezTo>
                      <a:pt x="8" y="141"/>
                      <a:pt x="8" y="161"/>
                      <a:pt x="8" y="181"/>
                    </a:cubicBezTo>
                    <a:cubicBezTo>
                      <a:pt x="9" y="191"/>
                      <a:pt x="9" y="201"/>
                      <a:pt x="11" y="211"/>
                    </a:cubicBezTo>
                    <a:cubicBezTo>
                      <a:pt x="12" y="221"/>
                      <a:pt x="13" y="231"/>
                      <a:pt x="17" y="241"/>
                    </a:cubicBezTo>
                    <a:cubicBezTo>
                      <a:pt x="14" y="236"/>
                      <a:pt x="12" y="231"/>
                      <a:pt x="11" y="227"/>
                    </a:cubicBezTo>
                    <a:cubicBezTo>
                      <a:pt x="9" y="222"/>
                      <a:pt x="8" y="217"/>
                      <a:pt x="7" y="212"/>
                    </a:cubicBezTo>
                    <a:cubicBezTo>
                      <a:pt x="5" y="202"/>
                      <a:pt x="3" y="192"/>
                      <a:pt x="3" y="182"/>
                    </a:cubicBezTo>
                    <a:cubicBezTo>
                      <a:pt x="1" y="161"/>
                      <a:pt x="1" y="141"/>
                      <a:pt x="2" y="121"/>
                    </a:cubicBezTo>
                    <a:cubicBezTo>
                      <a:pt x="2" y="101"/>
                      <a:pt x="3" y="81"/>
                      <a:pt x="4" y="61"/>
                    </a:cubicBezTo>
                    <a:cubicBezTo>
                      <a:pt x="4" y="41"/>
                      <a:pt x="3" y="20"/>
                      <a:pt x="0" y="0"/>
                    </a:cubicBezTo>
                    <a:cubicBezTo>
                      <a:pt x="6" y="20"/>
                      <a:pt x="9" y="40"/>
                      <a:pt x="10" y="60"/>
                    </a:cubicBezTo>
                    <a:close/>
                  </a:path>
                </a:pathLst>
              </a:custGeom>
              <a:solidFill>
                <a:srgbClr val="DA1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652">
                <a:extLst>
                  <a:ext uri="{FF2B5EF4-FFF2-40B4-BE49-F238E27FC236}">
                    <a16:creationId xmlns:a16="http://schemas.microsoft.com/office/drawing/2014/main" id="{C83E87AE-8039-435A-AEDB-1453B717600E}"/>
                  </a:ext>
                </a:extLst>
              </p:cNvPr>
              <p:cNvSpPr/>
              <p:nvPr/>
            </p:nvSpPr>
            <p:spPr bwMode="auto">
              <a:xfrm>
                <a:off x="3458" y="2833"/>
                <a:ext cx="29" cy="204"/>
              </a:xfrm>
              <a:custGeom>
                <a:avLst/>
                <a:gdLst>
                  <a:gd name="T0" fmla="*/ 16 w 34"/>
                  <a:gd name="T1" fmla="*/ 60 h 240"/>
                  <a:gd name="T2" fmla="*/ 17 w 34"/>
                  <a:gd name="T3" fmla="*/ 121 h 240"/>
                  <a:gd name="T4" fmla="*/ 19 w 34"/>
                  <a:gd name="T5" fmla="*/ 182 h 240"/>
                  <a:gd name="T6" fmla="*/ 24 w 34"/>
                  <a:gd name="T7" fmla="*/ 212 h 240"/>
                  <a:gd name="T8" fmla="*/ 28 w 34"/>
                  <a:gd name="T9" fmla="*/ 226 h 240"/>
                  <a:gd name="T10" fmla="*/ 30 w 34"/>
                  <a:gd name="T11" fmla="*/ 233 h 240"/>
                  <a:gd name="T12" fmla="*/ 34 w 34"/>
                  <a:gd name="T13" fmla="*/ 240 h 240"/>
                  <a:gd name="T14" fmla="*/ 26 w 34"/>
                  <a:gd name="T15" fmla="*/ 227 h 240"/>
                  <a:gd name="T16" fmla="*/ 20 w 34"/>
                  <a:gd name="T17" fmla="*/ 213 h 240"/>
                  <a:gd name="T18" fmla="*/ 13 w 34"/>
                  <a:gd name="T19" fmla="*/ 183 h 240"/>
                  <a:gd name="T20" fmla="*/ 9 w 34"/>
                  <a:gd name="T21" fmla="*/ 121 h 240"/>
                  <a:gd name="T22" fmla="*/ 10 w 34"/>
                  <a:gd name="T23" fmla="*/ 60 h 240"/>
                  <a:gd name="T24" fmla="*/ 8 w 34"/>
                  <a:gd name="T25" fmla="*/ 30 h 240"/>
                  <a:gd name="T26" fmla="*/ 0 w 34"/>
                  <a:gd name="T27" fmla="*/ 0 h 240"/>
                  <a:gd name="T28" fmla="*/ 11 w 34"/>
                  <a:gd name="T29" fmla="*/ 29 h 240"/>
                  <a:gd name="T30" fmla="*/ 16 w 34"/>
                  <a:gd name="T31" fmla="*/ 6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" h="240">
                    <a:moveTo>
                      <a:pt x="16" y="60"/>
                    </a:moveTo>
                    <a:cubicBezTo>
                      <a:pt x="17" y="80"/>
                      <a:pt x="17" y="101"/>
                      <a:pt x="17" y="121"/>
                    </a:cubicBezTo>
                    <a:cubicBezTo>
                      <a:pt x="17" y="141"/>
                      <a:pt x="17" y="162"/>
                      <a:pt x="19" y="182"/>
                    </a:cubicBezTo>
                    <a:cubicBezTo>
                      <a:pt x="20" y="192"/>
                      <a:pt x="22" y="202"/>
                      <a:pt x="24" y="212"/>
                    </a:cubicBezTo>
                    <a:cubicBezTo>
                      <a:pt x="25" y="217"/>
                      <a:pt x="26" y="222"/>
                      <a:pt x="28" y="226"/>
                    </a:cubicBezTo>
                    <a:cubicBezTo>
                      <a:pt x="29" y="229"/>
                      <a:pt x="29" y="231"/>
                      <a:pt x="30" y="233"/>
                    </a:cubicBezTo>
                    <a:cubicBezTo>
                      <a:pt x="32" y="236"/>
                      <a:pt x="33" y="238"/>
                      <a:pt x="34" y="240"/>
                    </a:cubicBezTo>
                    <a:cubicBezTo>
                      <a:pt x="30" y="237"/>
                      <a:pt x="28" y="232"/>
                      <a:pt x="26" y="227"/>
                    </a:cubicBezTo>
                    <a:cubicBezTo>
                      <a:pt x="24" y="222"/>
                      <a:pt x="22" y="218"/>
                      <a:pt x="20" y="213"/>
                    </a:cubicBezTo>
                    <a:cubicBezTo>
                      <a:pt x="17" y="203"/>
                      <a:pt x="15" y="193"/>
                      <a:pt x="13" y="183"/>
                    </a:cubicBezTo>
                    <a:cubicBezTo>
                      <a:pt x="10" y="162"/>
                      <a:pt x="10" y="141"/>
                      <a:pt x="9" y="121"/>
                    </a:cubicBezTo>
                    <a:cubicBezTo>
                      <a:pt x="9" y="100"/>
                      <a:pt x="10" y="80"/>
                      <a:pt x="10" y="60"/>
                    </a:cubicBezTo>
                    <a:cubicBezTo>
                      <a:pt x="10" y="50"/>
                      <a:pt x="9" y="40"/>
                      <a:pt x="8" y="30"/>
                    </a:cubicBezTo>
                    <a:cubicBezTo>
                      <a:pt x="6" y="20"/>
                      <a:pt x="4" y="10"/>
                      <a:pt x="0" y="0"/>
                    </a:cubicBezTo>
                    <a:cubicBezTo>
                      <a:pt x="5" y="9"/>
                      <a:pt x="9" y="19"/>
                      <a:pt x="11" y="29"/>
                    </a:cubicBezTo>
                    <a:cubicBezTo>
                      <a:pt x="14" y="39"/>
                      <a:pt x="15" y="49"/>
                      <a:pt x="16" y="60"/>
                    </a:cubicBezTo>
                    <a:close/>
                  </a:path>
                </a:pathLst>
              </a:custGeom>
              <a:solidFill>
                <a:srgbClr val="DA1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653">
                <a:extLst>
                  <a:ext uri="{FF2B5EF4-FFF2-40B4-BE49-F238E27FC236}">
                    <a16:creationId xmlns:a16="http://schemas.microsoft.com/office/drawing/2014/main" id="{BBD4FD9B-BEB4-499B-A36F-D955A73AA5D9}"/>
                  </a:ext>
                </a:extLst>
              </p:cNvPr>
              <p:cNvSpPr/>
              <p:nvPr/>
            </p:nvSpPr>
            <p:spPr bwMode="auto">
              <a:xfrm>
                <a:off x="3432" y="2834"/>
                <a:ext cx="36" cy="193"/>
              </a:xfrm>
              <a:custGeom>
                <a:avLst/>
                <a:gdLst>
                  <a:gd name="T0" fmla="*/ 0 w 42"/>
                  <a:gd name="T1" fmla="*/ 0 h 226"/>
                  <a:gd name="T2" fmla="*/ 15 w 42"/>
                  <a:gd name="T3" fmla="*/ 56 h 226"/>
                  <a:gd name="T4" fmla="*/ 17 w 42"/>
                  <a:gd name="T5" fmla="*/ 115 h 226"/>
                  <a:gd name="T6" fmla="*/ 21 w 42"/>
                  <a:gd name="T7" fmla="*/ 173 h 226"/>
                  <a:gd name="T8" fmla="*/ 29 w 42"/>
                  <a:gd name="T9" fmla="*/ 200 h 226"/>
                  <a:gd name="T10" fmla="*/ 42 w 42"/>
                  <a:gd name="T11" fmla="*/ 226 h 226"/>
                  <a:gd name="T12" fmla="*/ 32 w 42"/>
                  <a:gd name="T13" fmla="*/ 215 h 226"/>
                  <a:gd name="T14" fmla="*/ 25 w 42"/>
                  <a:gd name="T15" fmla="*/ 202 h 226"/>
                  <a:gd name="T16" fmla="*/ 15 w 42"/>
                  <a:gd name="T17" fmla="*/ 174 h 226"/>
                  <a:gd name="T18" fmla="*/ 9 w 42"/>
                  <a:gd name="T19" fmla="*/ 115 h 226"/>
                  <a:gd name="T20" fmla="*/ 9 w 42"/>
                  <a:gd name="T21" fmla="*/ 57 h 226"/>
                  <a:gd name="T22" fmla="*/ 0 w 42"/>
                  <a:gd name="T23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226">
                    <a:moveTo>
                      <a:pt x="0" y="0"/>
                    </a:moveTo>
                    <a:cubicBezTo>
                      <a:pt x="9" y="17"/>
                      <a:pt x="13" y="37"/>
                      <a:pt x="15" y="56"/>
                    </a:cubicBezTo>
                    <a:cubicBezTo>
                      <a:pt x="17" y="76"/>
                      <a:pt x="17" y="96"/>
                      <a:pt x="17" y="115"/>
                    </a:cubicBezTo>
                    <a:cubicBezTo>
                      <a:pt x="17" y="134"/>
                      <a:pt x="18" y="154"/>
                      <a:pt x="21" y="173"/>
                    </a:cubicBezTo>
                    <a:cubicBezTo>
                      <a:pt x="23" y="182"/>
                      <a:pt x="25" y="191"/>
                      <a:pt x="29" y="200"/>
                    </a:cubicBezTo>
                    <a:cubicBezTo>
                      <a:pt x="32" y="209"/>
                      <a:pt x="35" y="219"/>
                      <a:pt x="42" y="226"/>
                    </a:cubicBezTo>
                    <a:cubicBezTo>
                      <a:pt x="38" y="223"/>
                      <a:pt x="35" y="219"/>
                      <a:pt x="32" y="215"/>
                    </a:cubicBezTo>
                    <a:cubicBezTo>
                      <a:pt x="30" y="211"/>
                      <a:pt x="28" y="206"/>
                      <a:pt x="25" y="202"/>
                    </a:cubicBezTo>
                    <a:cubicBezTo>
                      <a:pt x="21" y="193"/>
                      <a:pt x="18" y="183"/>
                      <a:pt x="15" y="174"/>
                    </a:cubicBezTo>
                    <a:cubicBezTo>
                      <a:pt x="10" y="155"/>
                      <a:pt x="9" y="135"/>
                      <a:pt x="9" y="115"/>
                    </a:cubicBezTo>
                    <a:cubicBezTo>
                      <a:pt x="9" y="95"/>
                      <a:pt x="10" y="76"/>
                      <a:pt x="9" y="57"/>
                    </a:cubicBezTo>
                    <a:cubicBezTo>
                      <a:pt x="9" y="37"/>
                      <a:pt x="6" y="18"/>
                      <a:pt x="0" y="0"/>
                    </a:cubicBezTo>
                    <a:close/>
                  </a:path>
                </a:pathLst>
              </a:custGeom>
              <a:solidFill>
                <a:srgbClr val="DA1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654">
                <a:extLst>
                  <a:ext uri="{FF2B5EF4-FFF2-40B4-BE49-F238E27FC236}">
                    <a16:creationId xmlns:a16="http://schemas.microsoft.com/office/drawing/2014/main" id="{DD2A2760-C309-40E7-9374-E96D241C9298}"/>
                  </a:ext>
                </a:extLst>
              </p:cNvPr>
              <p:cNvSpPr/>
              <p:nvPr/>
            </p:nvSpPr>
            <p:spPr bwMode="auto">
              <a:xfrm>
                <a:off x="3511" y="2691"/>
                <a:ext cx="11" cy="111"/>
              </a:xfrm>
              <a:custGeom>
                <a:avLst/>
                <a:gdLst>
                  <a:gd name="T0" fmla="*/ 10 w 13"/>
                  <a:gd name="T1" fmla="*/ 89 h 130"/>
                  <a:gd name="T2" fmla="*/ 8 w 13"/>
                  <a:gd name="T3" fmla="*/ 128 h 130"/>
                  <a:gd name="T4" fmla="*/ 0 w 13"/>
                  <a:gd name="T5" fmla="*/ 130 h 130"/>
                  <a:gd name="T6" fmla="*/ 0 w 13"/>
                  <a:gd name="T7" fmla="*/ 87 h 130"/>
                  <a:gd name="T8" fmla="*/ 0 w 13"/>
                  <a:gd name="T9" fmla="*/ 0 h 130"/>
                  <a:gd name="T10" fmla="*/ 13 w 13"/>
                  <a:gd name="T11" fmla="*/ 2 h 130"/>
                  <a:gd name="T12" fmla="*/ 10 w 13"/>
                  <a:gd name="T13" fmla="*/ 8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30">
                    <a:moveTo>
                      <a:pt x="10" y="89"/>
                    </a:moveTo>
                    <a:cubicBezTo>
                      <a:pt x="8" y="128"/>
                      <a:pt x="8" y="128"/>
                      <a:pt x="8" y="128"/>
                    </a:cubicBezTo>
                    <a:cubicBezTo>
                      <a:pt x="5" y="129"/>
                      <a:pt x="3" y="129"/>
                      <a:pt x="0" y="13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2"/>
                      <a:pt x="13" y="2"/>
                      <a:pt x="13" y="2"/>
                    </a:cubicBezTo>
                    <a:lnTo>
                      <a:pt x="10" y="89"/>
                    </a:ln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655">
                <a:extLst>
                  <a:ext uri="{FF2B5EF4-FFF2-40B4-BE49-F238E27FC236}">
                    <a16:creationId xmlns:a16="http://schemas.microsoft.com/office/drawing/2014/main" id="{6351C4D4-FB89-44A1-A637-D13612557ED7}"/>
                  </a:ext>
                </a:extLst>
              </p:cNvPr>
              <p:cNvSpPr/>
              <p:nvPr/>
            </p:nvSpPr>
            <p:spPr bwMode="auto">
              <a:xfrm>
                <a:off x="3464" y="2701"/>
                <a:ext cx="23" cy="104"/>
              </a:xfrm>
              <a:custGeom>
                <a:avLst/>
                <a:gdLst>
                  <a:gd name="T0" fmla="*/ 17 w 26"/>
                  <a:gd name="T1" fmla="*/ 67 h 122"/>
                  <a:gd name="T2" fmla="*/ 26 w 26"/>
                  <a:gd name="T3" fmla="*/ 121 h 122"/>
                  <a:gd name="T4" fmla="*/ 18 w 26"/>
                  <a:gd name="T5" fmla="*/ 121 h 122"/>
                  <a:gd name="T6" fmla="*/ 10 w 26"/>
                  <a:gd name="T7" fmla="*/ 65 h 122"/>
                  <a:gd name="T8" fmla="*/ 0 w 26"/>
                  <a:gd name="T9" fmla="*/ 0 h 122"/>
                  <a:gd name="T10" fmla="*/ 6 w 26"/>
                  <a:gd name="T11" fmla="*/ 1 h 122"/>
                  <a:gd name="T12" fmla="*/ 17 w 26"/>
                  <a:gd name="T13" fmla="*/ 6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22">
                    <a:moveTo>
                      <a:pt x="17" y="67"/>
                    </a:moveTo>
                    <a:cubicBezTo>
                      <a:pt x="26" y="121"/>
                      <a:pt x="26" y="121"/>
                      <a:pt x="26" y="121"/>
                    </a:cubicBezTo>
                    <a:cubicBezTo>
                      <a:pt x="23" y="122"/>
                      <a:pt x="20" y="121"/>
                      <a:pt x="18" y="121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1"/>
                      <a:pt x="6" y="1"/>
                      <a:pt x="6" y="1"/>
                    </a:cubicBezTo>
                    <a:lnTo>
                      <a:pt x="17" y="67"/>
                    </a:ln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656">
                <a:extLst>
                  <a:ext uri="{FF2B5EF4-FFF2-40B4-BE49-F238E27FC236}">
                    <a16:creationId xmlns:a16="http://schemas.microsoft.com/office/drawing/2014/main" id="{AFA25BA7-AE74-4744-B9CF-7E1BEC48F38E}"/>
                  </a:ext>
                </a:extLst>
              </p:cNvPr>
              <p:cNvSpPr/>
              <p:nvPr/>
            </p:nvSpPr>
            <p:spPr bwMode="auto">
              <a:xfrm>
                <a:off x="3537" y="2707"/>
                <a:ext cx="26" cy="90"/>
              </a:xfrm>
              <a:custGeom>
                <a:avLst/>
                <a:gdLst>
                  <a:gd name="T0" fmla="*/ 24 w 31"/>
                  <a:gd name="T1" fmla="*/ 0 h 105"/>
                  <a:gd name="T2" fmla="*/ 31 w 31"/>
                  <a:gd name="T3" fmla="*/ 0 h 105"/>
                  <a:gd name="T4" fmla="*/ 18 w 31"/>
                  <a:gd name="T5" fmla="*/ 71 h 105"/>
                  <a:gd name="T6" fmla="*/ 12 w 31"/>
                  <a:gd name="T7" fmla="*/ 103 h 105"/>
                  <a:gd name="T8" fmla="*/ 0 w 31"/>
                  <a:gd name="T9" fmla="*/ 105 h 105"/>
                  <a:gd name="T10" fmla="*/ 7 w 31"/>
                  <a:gd name="T11" fmla="*/ 72 h 105"/>
                  <a:gd name="T12" fmla="*/ 24 w 31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05">
                    <a:moveTo>
                      <a:pt x="24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2" y="103"/>
                      <a:pt x="12" y="103"/>
                      <a:pt x="12" y="103"/>
                    </a:cubicBezTo>
                    <a:cubicBezTo>
                      <a:pt x="7" y="103"/>
                      <a:pt x="3" y="104"/>
                      <a:pt x="0" y="105"/>
                    </a:cubicBezTo>
                    <a:cubicBezTo>
                      <a:pt x="7" y="72"/>
                      <a:pt x="7" y="72"/>
                      <a:pt x="7" y="7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Oval 657">
                <a:extLst>
                  <a:ext uri="{FF2B5EF4-FFF2-40B4-BE49-F238E27FC236}">
                    <a16:creationId xmlns:a16="http://schemas.microsoft.com/office/drawing/2014/main" id="{095A41CF-021F-4E20-8699-275CCDF68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" y="2674"/>
                <a:ext cx="38" cy="37"/>
              </a:xfrm>
              <a:prstGeom prst="ellipse">
                <a:avLst/>
              </a:prstGeom>
              <a:solidFill>
                <a:srgbClr val="FF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Oval 658">
                <a:extLst>
                  <a:ext uri="{FF2B5EF4-FFF2-40B4-BE49-F238E27FC236}">
                    <a16:creationId xmlns:a16="http://schemas.microsoft.com/office/drawing/2014/main" id="{0168B042-E1D5-4514-9687-A15DD2988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2" y="2684"/>
                <a:ext cx="26" cy="29"/>
              </a:xfrm>
              <a:prstGeom prst="ellipse">
                <a:avLst/>
              </a:prstGeom>
              <a:solidFill>
                <a:srgbClr val="FF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Oval 659">
                <a:extLst>
                  <a:ext uri="{FF2B5EF4-FFF2-40B4-BE49-F238E27FC236}">
                    <a16:creationId xmlns:a16="http://schemas.microsoft.com/office/drawing/2014/main" id="{23F4AD95-12F3-4BF0-8821-07DAAC2B0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4" y="2687"/>
                <a:ext cx="34" cy="28"/>
              </a:xfrm>
              <a:prstGeom prst="ellipse">
                <a:avLst/>
              </a:prstGeom>
              <a:solidFill>
                <a:srgbClr val="FF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60">
                <a:extLst>
                  <a:ext uri="{FF2B5EF4-FFF2-40B4-BE49-F238E27FC236}">
                    <a16:creationId xmlns:a16="http://schemas.microsoft.com/office/drawing/2014/main" id="{3A91CAA2-3B6D-4DF3-9F16-1A40E077BDF2}"/>
                  </a:ext>
                </a:extLst>
              </p:cNvPr>
              <p:cNvSpPr/>
              <p:nvPr/>
            </p:nvSpPr>
            <p:spPr bwMode="auto">
              <a:xfrm>
                <a:off x="2960" y="3049"/>
                <a:ext cx="159" cy="119"/>
              </a:xfrm>
              <a:custGeom>
                <a:avLst/>
                <a:gdLst>
                  <a:gd name="T0" fmla="*/ 100 w 187"/>
                  <a:gd name="T1" fmla="*/ 24 h 140"/>
                  <a:gd name="T2" fmla="*/ 187 w 187"/>
                  <a:gd name="T3" fmla="*/ 0 h 140"/>
                  <a:gd name="T4" fmla="*/ 98 w 187"/>
                  <a:gd name="T5" fmla="*/ 139 h 140"/>
                  <a:gd name="T6" fmla="*/ 0 w 187"/>
                  <a:gd name="T7" fmla="*/ 7 h 140"/>
                  <a:gd name="T8" fmla="*/ 100 w 187"/>
                  <a:gd name="T9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40">
                    <a:moveTo>
                      <a:pt x="100" y="24"/>
                    </a:moveTo>
                    <a:cubicBezTo>
                      <a:pt x="161" y="22"/>
                      <a:pt x="187" y="0"/>
                      <a:pt x="187" y="0"/>
                    </a:cubicBezTo>
                    <a:cubicBezTo>
                      <a:pt x="187" y="25"/>
                      <a:pt x="149" y="138"/>
                      <a:pt x="98" y="139"/>
                    </a:cubicBezTo>
                    <a:cubicBezTo>
                      <a:pt x="46" y="140"/>
                      <a:pt x="1" y="26"/>
                      <a:pt x="0" y="7"/>
                    </a:cubicBezTo>
                    <a:cubicBezTo>
                      <a:pt x="0" y="7"/>
                      <a:pt x="39" y="26"/>
                      <a:pt x="100" y="24"/>
                    </a:cubicBezTo>
                    <a:close/>
                  </a:path>
                </a:pathLst>
              </a:custGeom>
              <a:solidFill>
                <a:srgbClr val="79B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61">
                <a:extLst>
                  <a:ext uri="{FF2B5EF4-FFF2-40B4-BE49-F238E27FC236}">
                    <a16:creationId xmlns:a16="http://schemas.microsoft.com/office/drawing/2014/main" id="{AE710FFD-2415-4460-BBFC-984287F235A5}"/>
                  </a:ext>
                </a:extLst>
              </p:cNvPr>
              <p:cNvSpPr/>
              <p:nvPr/>
            </p:nvSpPr>
            <p:spPr bwMode="auto">
              <a:xfrm>
                <a:off x="2965" y="3072"/>
                <a:ext cx="150" cy="25"/>
              </a:xfrm>
              <a:custGeom>
                <a:avLst/>
                <a:gdLst>
                  <a:gd name="T0" fmla="*/ 88 w 176"/>
                  <a:gd name="T1" fmla="*/ 16 h 29"/>
                  <a:gd name="T2" fmla="*/ 176 w 176"/>
                  <a:gd name="T3" fmla="*/ 0 h 29"/>
                  <a:gd name="T4" fmla="*/ 170 w 176"/>
                  <a:gd name="T5" fmla="*/ 16 h 29"/>
                  <a:gd name="T6" fmla="*/ 88 w 176"/>
                  <a:gd name="T7" fmla="*/ 29 h 29"/>
                  <a:gd name="T8" fmla="*/ 81 w 176"/>
                  <a:gd name="T9" fmla="*/ 29 h 29"/>
                  <a:gd name="T10" fmla="*/ 7 w 176"/>
                  <a:gd name="T11" fmla="*/ 19 h 29"/>
                  <a:gd name="T12" fmla="*/ 0 w 176"/>
                  <a:gd name="T13" fmla="*/ 3 h 29"/>
                  <a:gd name="T14" fmla="*/ 88 w 176"/>
                  <a:gd name="T15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6" h="29">
                    <a:moveTo>
                      <a:pt x="88" y="16"/>
                    </a:moveTo>
                    <a:cubicBezTo>
                      <a:pt x="135" y="14"/>
                      <a:pt x="163" y="5"/>
                      <a:pt x="176" y="0"/>
                    </a:cubicBezTo>
                    <a:cubicBezTo>
                      <a:pt x="174" y="5"/>
                      <a:pt x="172" y="11"/>
                      <a:pt x="170" y="16"/>
                    </a:cubicBezTo>
                    <a:cubicBezTo>
                      <a:pt x="154" y="22"/>
                      <a:pt x="127" y="28"/>
                      <a:pt x="88" y="29"/>
                    </a:cubicBezTo>
                    <a:cubicBezTo>
                      <a:pt x="86" y="29"/>
                      <a:pt x="83" y="29"/>
                      <a:pt x="81" y="29"/>
                    </a:cubicBezTo>
                    <a:cubicBezTo>
                      <a:pt x="50" y="29"/>
                      <a:pt x="25" y="24"/>
                      <a:pt x="7" y="19"/>
                    </a:cubicBezTo>
                    <a:cubicBezTo>
                      <a:pt x="4" y="13"/>
                      <a:pt x="2" y="8"/>
                      <a:pt x="0" y="3"/>
                    </a:cubicBezTo>
                    <a:cubicBezTo>
                      <a:pt x="18" y="9"/>
                      <a:pt x="50" y="17"/>
                      <a:pt x="88" y="16"/>
                    </a:cubicBezTo>
                    <a:close/>
                  </a:path>
                </a:pathLst>
              </a:custGeom>
              <a:solidFill>
                <a:srgbClr val="D8F2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62">
                <a:extLst>
                  <a:ext uri="{FF2B5EF4-FFF2-40B4-BE49-F238E27FC236}">
                    <a16:creationId xmlns:a16="http://schemas.microsoft.com/office/drawing/2014/main" id="{C0BECF1C-CEE7-4441-9CE8-04DDBE849204}"/>
                  </a:ext>
                </a:extLst>
              </p:cNvPr>
              <p:cNvSpPr/>
              <p:nvPr/>
            </p:nvSpPr>
            <p:spPr bwMode="auto">
              <a:xfrm>
                <a:off x="2977" y="3102"/>
                <a:ext cx="126" cy="16"/>
              </a:xfrm>
              <a:custGeom>
                <a:avLst/>
                <a:gdLst>
                  <a:gd name="T0" fmla="*/ 148 w 148"/>
                  <a:gd name="T1" fmla="*/ 3 h 19"/>
                  <a:gd name="T2" fmla="*/ 143 w 148"/>
                  <a:gd name="T3" fmla="*/ 14 h 19"/>
                  <a:gd name="T4" fmla="*/ 89 w 148"/>
                  <a:gd name="T5" fmla="*/ 19 h 19"/>
                  <a:gd name="T6" fmla="*/ 80 w 148"/>
                  <a:gd name="T7" fmla="*/ 19 h 19"/>
                  <a:gd name="T8" fmla="*/ 5 w 148"/>
                  <a:gd name="T9" fmla="*/ 10 h 19"/>
                  <a:gd name="T10" fmla="*/ 0 w 148"/>
                  <a:gd name="T11" fmla="*/ 0 h 19"/>
                  <a:gd name="T12" fmla="*/ 80 w 148"/>
                  <a:gd name="T13" fmla="*/ 10 h 19"/>
                  <a:gd name="T14" fmla="*/ 148 w 148"/>
                  <a:gd name="T1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19">
                    <a:moveTo>
                      <a:pt x="148" y="3"/>
                    </a:moveTo>
                    <a:cubicBezTo>
                      <a:pt x="146" y="7"/>
                      <a:pt x="144" y="10"/>
                      <a:pt x="143" y="14"/>
                    </a:cubicBezTo>
                    <a:cubicBezTo>
                      <a:pt x="131" y="17"/>
                      <a:pt x="114" y="19"/>
                      <a:pt x="89" y="19"/>
                    </a:cubicBezTo>
                    <a:cubicBezTo>
                      <a:pt x="86" y="19"/>
                      <a:pt x="83" y="19"/>
                      <a:pt x="80" y="19"/>
                    </a:cubicBezTo>
                    <a:cubicBezTo>
                      <a:pt x="47" y="18"/>
                      <a:pt x="22" y="14"/>
                      <a:pt x="5" y="10"/>
                    </a:cubicBezTo>
                    <a:cubicBezTo>
                      <a:pt x="3" y="7"/>
                      <a:pt x="2" y="3"/>
                      <a:pt x="0" y="0"/>
                    </a:cubicBezTo>
                    <a:cubicBezTo>
                      <a:pt x="15" y="4"/>
                      <a:pt x="43" y="9"/>
                      <a:pt x="80" y="10"/>
                    </a:cubicBezTo>
                    <a:cubicBezTo>
                      <a:pt x="115" y="11"/>
                      <a:pt x="137" y="7"/>
                      <a:pt x="148" y="3"/>
                    </a:cubicBezTo>
                    <a:close/>
                  </a:path>
                </a:pathLst>
              </a:cu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63">
                <a:extLst>
                  <a:ext uri="{FF2B5EF4-FFF2-40B4-BE49-F238E27FC236}">
                    <a16:creationId xmlns:a16="http://schemas.microsoft.com/office/drawing/2014/main" id="{C1C68F6B-66C7-4F1A-B9FF-F7C2CDEF72B9}"/>
                  </a:ext>
                </a:extLst>
              </p:cNvPr>
              <p:cNvSpPr/>
              <p:nvPr/>
            </p:nvSpPr>
            <p:spPr bwMode="auto">
              <a:xfrm>
                <a:off x="3000" y="3139"/>
                <a:ext cx="82" cy="28"/>
              </a:xfrm>
              <a:custGeom>
                <a:avLst/>
                <a:gdLst>
                  <a:gd name="T0" fmla="*/ 52 w 97"/>
                  <a:gd name="T1" fmla="*/ 7 h 33"/>
                  <a:gd name="T2" fmla="*/ 97 w 97"/>
                  <a:gd name="T3" fmla="*/ 2 h 33"/>
                  <a:gd name="T4" fmla="*/ 51 w 97"/>
                  <a:gd name="T5" fmla="*/ 33 h 33"/>
                  <a:gd name="T6" fmla="*/ 0 w 97"/>
                  <a:gd name="T7" fmla="*/ 0 h 33"/>
                  <a:gd name="T8" fmla="*/ 52 w 97"/>
                  <a:gd name="T9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33">
                    <a:moveTo>
                      <a:pt x="52" y="7"/>
                    </a:moveTo>
                    <a:cubicBezTo>
                      <a:pt x="70" y="7"/>
                      <a:pt x="87" y="4"/>
                      <a:pt x="97" y="2"/>
                    </a:cubicBezTo>
                    <a:cubicBezTo>
                      <a:pt x="83" y="20"/>
                      <a:pt x="68" y="33"/>
                      <a:pt x="51" y="33"/>
                    </a:cubicBezTo>
                    <a:cubicBezTo>
                      <a:pt x="32" y="33"/>
                      <a:pt x="15" y="19"/>
                      <a:pt x="0" y="0"/>
                    </a:cubicBezTo>
                    <a:cubicBezTo>
                      <a:pt x="12" y="3"/>
                      <a:pt x="32" y="8"/>
                      <a:pt x="52" y="7"/>
                    </a:cubicBezTo>
                    <a:close/>
                  </a:path>
                </a:pathLst>
              </a:cu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Freeform 664">
                <a:extLst>
                  <a:ext uri="{FF2B5EF4-FFF2-40B4-BE49-F238E27FC236}">
                    <a16:creationId xmlns:a16="http://schemas.microsoft.com/office/drawing/2014/main" id="{E50A6A8B-F0D2-4328-8792-7FE51A6731AA}"/>
                  </a:ext>
                </a:extLst>
              </p:cNvPr>
              <p:cNvSpPr/>
              <p:nvPr/>
            </p:nvSpPr>
            <p:spPr bwMode="auto">
              <a:xfrm>
                <a:off x="3232" y="3053"/>
                <a:ext cx="112" cy="97"/>
              </a:xfrm>
              <a:custGeom>
                <a:avLst/>
                <a:gdLst>
                  <a:gd name="T0" fmla="*/ 25 w 131"/>
                  <a:gd name="T1" fmla="*/ 45 h 114"/>
                  <a:gd name="T2" fmla="*/ 62 w 131"/>
                  <a:gd name="T3" fmla="*/ 2 h 114"/>
                  <a:gd name="T4" fmla="*/ 88 w 131"/>
                  <a:gd name="T5" fmla="*/ 46 h 114"/>
                  <a:gd name="T6" fmla="*/ 123 w 131"/>
                  <a:gd name="T7" fmla="*/ 63 h 114"/>
                  <a:gd name="T8" fmla="*/ 53 w 131"/>
                  <a:gd name="T9" fmla="*/ 112 h 114"/>
                  <a:gd name="T10" fmla="*/ 0 w 131"/>
                  <a:gd name="T11" fmla="*/ 70 h 114"/>
                  <a:gd name="T12" fmla="*/ 25 w 131"/>
                  <a:gd name="T13" fmla="*/ 4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114">
                    <a:moveTo>
                      <a:pt x="25" y="45"/>
                    </a:moveTo>
                    <a:cubicBezTo>
                      <a:pt x="25" y="45"/>
                      <a:pt x="25" y="0"/>
                      <a:pt x="62" y="2"/>
                    </a:cubicBezTo>
                    <a:cubicBezTo>
                      <a:pt x="96" y="5"/>
                      <a:pt x="88" y="46"/>
                      <a:pt x="88" y="46"/>
                    </a:cubicBezTo>
                    <a:cubicBezTo>
                      <a:pt x="88" y="46"/>
                      <a:pt x="117" y="37"/>
                      <a:pt x="123" y="63"/>
                    </a:cubicBezTo>
                    <a:cubicBezTo>
                      <a:pt x="131" y="93"/>
                      <a:pt x="85" y="114"/>
                      <a:pt x="53" y="112"/>
                    </a:cubicBezTo>
                    <a:cubicBezTo>
                      <a:pt x="26" y="110"/>
                      <a:pt x="0" y="99"/>
                      <a:pt x="0" y="70"/>
                    </a:cubicBezTo>
                    <a:cubicBezTo>
                      <a:pt x="0" y="48"/>
                      <a:pt x="25" y="45"/>
                      <a:pt x="25" y="45"/>
                    </a:cubicBezTo>
                    <a:close/>
                  </a:path>
                </a:pathLst>
              </a:custGeom>
              <a:solidFill>
                <a:srgbClr val="FFB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Freeform 665">
                <a:extLst>
                  <a:ext uri="{FF2B5EF4-FFF2-40B4-BE49-F238E27FC236}">
                    <a16:creationId xmlns:a16="http://schemas.microsoft.com/office/drawing/2014/main" id="{E2AF0547-D510-4EEA-BA81-759DD2FA2B5D}"/>
                  </a:ext>
                </a:extLst>
              </p:cNvPr>
              <p:cNvSpPr/>
              <p:nvPr/>
            </p:nvSpPr>
            <p:spPr bwMode="auto">
              <a:xfrm>
                <a:off x="3266" y="3133"/>
                <a:ext cx="38" cy="16"/>
              </a:xfrm>
              <a:custGeom>
                <a:avLst/>
                <a:gdLst>
                  <a:gd name="T0" fmla="*/ 28 w 45"/>
                  <a:gd name="T1" fmla="*/ 1 h 19"/>
                  <a:gd name="T2" fmla="*/ 44 w 45"/>
                  <a:gd name="T3" fmla="*/ 11 h 19"/>
                  <a:gd name="T4" fmla="*/ 45 w 45"/>
                  <a:gd name="T5" fmla="*/ 14 h 19"/>
                  <a:gd name="T6" fmla="*/ 13 w 45"/>
                  <a:gd name="T7" fmla="*/ 19 h 19"/>
                  <a:gd name="T8" fmla="*/ 0 w 45"/>
                  <a:gd name="T9" fmla="*/ 17 h 19"/>
                  <a:gd name="T10" fmla="*/ 2 w 45"/>
                  <a:gd name="T11" fmla="*/ 11 h 19"/>
                  <a:gd name="T12" fmla="*/ 28 w 45"/>
                  <a:gd name="T13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9">
                    <a:moveTo>
                      <a:pt x="28" y="1"/>
                    </a:moveTo>
                    <a:cubicBezTo>
                      <a:pt x="34" y="1"/>
                      <a:pt x="41" y="5"/>
                      <a:pt x="44" y="11"/>
                    </a:cubicBezTo>
                    <a:cubicBezTo>
                      <a:pt x="44" y="12"/>
                      <a:pt x="45" y="13"/>
                      <a:pt x="45" y="14"/>
                    </a:cubicBezTo>
                    <a:cubicBezTo>
                      <a:pt x="35" y="18"/>
                      <a:pt x="23" y="19"/>
                      <a:pt x="13" y="19"/>
                    </a:cubicBezTo>
                    <a:cubicBezTo>
                      <a:pt x="8" y="18"/>
                      <a:pt x="4" y="18"/>
                      <a:pt x="0" y="17"/>
                    </a:cubicBezTo>
                    <a:cubicBezTo>
                      <a:pt x="0" y="15"/>
                      <a:pt x="1" y="13"/>
                      <a:pt x="2" y="11"/>
                    </a:cubicBezTo>
                    <a:cubicBezTo>
                      <a:pt x="8" y="0"/>
                      <a:pt x="20" y="0"/>
                      <a:pt x="28" y="1"/>
                    </a:cubicBezTo>
                    <a:close/>
                  </a:path>
                </a:pathLst>
              </a:custGeom>
              <a:solidFill>
                <a:srgbClr val="FF5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Freeform 666">
                <a:extLst>
                  <a:ext uri="{FF2B5EF4-FFF2-40B4-BE49-F238E27FC236}">
                    <a16:creationId xmlns:a16="http://schemas.microsoft.com/office/drawing/2014/main" id="{F9F821D4-0F6B-4780-8F44-CBA7D6F69DDF}"/>
                  </a:ext>
                </a:extLst>
              </p:cNvPr>
              <p:cNvSpPr/>
              <p:nvPr/>
            </p:nvSpPr>
            <p:spPr bwMode="auto">
              <a:xfrm>
                <a:off x="3234" y="3073"/>
                <a:ext cx="100" cy="56"/>
              </a:xfrm>
              <a:custGeom>
                <a:avLst/>
                <a:gdLst>
                  <a:gd name="T0" fmla="*/ 32 w 118"/>
                  <a:gd name="T1" fmla="*/ 46 h 66"/>
                  <a:gd name="T2" fmla="*/ 30 w 118"/>
                  <a:gd name="T3" fmla="*/ 25 h 66"/>
                  <a:gd name="T4" fmla="*/ 42 w 118"/>
                  <a:gd name="T5" fmla="*/ 4 h 66"/>
                  <a:gd name="T6" fmla="*/ 65 w 118"/>
                  <a:gd name="T7" fmla="*/ 4 h 66"/>
                  <a:gd name="T8" fmla="*/ 78 w 118"/>
                  <a:gd name="T9" fmla="*/ 44 h 66"/>
                  <a:gd name="T10" fmla="*/ 87 w 118"/>
                  <a:gd name="T11" fmla="*/ 39 h 66"/>
                  <a:gd name="T12" fmla="*/ 114 w 118"/>
                  <a:gd name="T13" fmla="*/ 51 h 66"/>
                  <a:gd name="T14" fmla="*/ 118 w 118"/>
                  <a:gd name="T15" fmla="*/ 62 h 66"/>
                  <a:gd name="T16" fmla="*/ 115 w 118"/>
                  <a:gd name="T17" fmla="*/ 66 h 66"/>
                  <a:gd name="T18" fmla="*/ 112 w 118"/>
                  <a:gd name="T19" fmla="*/ 52 h 66"/>
                  <a:gd name="T20" fmla="*/ 88 w 118"/>
                  <a:gd name="T21" fmla="*/ 42 h 66"/>
                  <a:gd name="T22" fmla="*/ 78 w 118"/>
                  <a:gd name="T23" fmla="*/ 48 h 66"/>
                  <a:gd name="T24" fmla="*/ 76 w 118"/>
                  <a:gd name="T25" fmla="*/ 49 h 66"/>
                  <a:gd name="T26" fmla="*/ 75 w 118"/>
                  <a:gd name="T27" fmla="*/ 47 h 66"/>
                  <a:gd name="T28" fmla="*/ 75 w 118"/>
                  <a:gd name="T29" fmla="*/ 47 h 66"/>
                  <a:gd name="T30" fmla="*/ 63 w 118"/>
                  <a:gd name="T31" fmla="*/ 7 h 66"/>
                  <a:gd name="T32" fmla="*/ 44 w 118"/>
                  <a:gd name="T33" fmla="*/ 6 h 66"/>
                  <a:gd name="T34" fmla="*/ 33 w 118"/>
                  <a:gd name="T35" fmla="*/ 25 h 66"/>
                  <a:gd name="T36" fmla="*/ 37 w 118"/>
                  <a:gd name="T37" fmla="*/ 49 h 66"/>
                  <a:gd name="T38" fmla="*/ 37 w 118"/>
                  <a:gd name="T39" fmla="*/ 50 h 66"/>
                  <a:gd name="T40" fmla="*/ 35 w 118"/>
                  <a:gd name="T41" fmla="*/ 50 h 66"/>
                  <a:gd name="T42" fmla="*/ 8 w 118"/>
                  <a:gd name="T43" fmla="*/ 52 h 66"/>
                  <a:gd name="T44" fmla="*/ 2 w 118"/>
                  <a:gd name="T45" fmla="*/ 63 h 66"/>
                  <a:gd name="T46" fmla="*/ 0 w 118"/>
                  <a:gd name="T47" fmla="*/ 59 h 66"/>
                  <a:gd name="T48" fmla="*/ 6 w 118"/>
                  <a:gd name="T49" fmla="*/ 50 h 66"/>
                  <a:gd name="T50" fmla="*/ 32 w 118"/>
                  <a:gd name="T51" fmla="*/ 4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66">
                    <a:moveTo>
                      <a:pt x="32" y="46"/>
                    </a:moveTo>
                    <a:cubicBezTo>
                      <a:pt x="30" y="39"/>
                      <a:pt x="30" y="31"/>
                      <a:pt x="30" y="25"/>
                    </a:cubicBezTo>
                    <a:cubicBezTo>
                      <a:pt x="30" y="16"/>
                      <a:pt x="35" y="8"/>
                      <a:pt x="42" y="4"/>
                    </a:cubicBezTo>
                    <a:cubicBezTo>
                      <a:pt x="49" y="0"/>
                      <a:pt x="57" y="0"/>
                      <a:pt x="65" y="4"/>
                    </a:cubicBezTo>
                    <a:cubicBezTo>
                      <a:pt x="80" y="12"/>
                      <a:pt x="80" y="33"/>
                      <a:pt x="78" y="44"/>
                    </a:cubicBezTo>
                    <a:cubicBezTo>
                      <a:pt x="81" y="41"/>
                      <a:pt x="84" y="40"/>
                      <a:pt x="87" y="39"/>
                    </a:cubicBezTo>
                    <a:cubicBezTo>
                      <a:pt x="99" y="35"/>
                      <a:pt x="109" y="43"/>
                      <a:pt x="114" y="51"/>
                    </a:cubicBezTo>
                    <a:cubicBezTo>
                      <a:pt x="116" y="54"/>
                      <a:pt x="117" y="58"/>
                      <a:pt x="118" y="62"/>
                    </a:cubicBezTo>
                    <a:cubicBezTo>
                      <a:pt x="117" y="63"/>
                      <a:pt x="116" y="64"/>
                      <a:pt x="115" y="66"/>
                    </a:cubicBezTo>
                    <a:cubicBezTo>
                      <a:pt x="115" y="61"/>
                      <a:pt x="114" y="56"/>
                      <a:pt x="112" y="52"/>
                    </a:cubicBezTo>
                    <a:cubicBezTo>
                      <a:pt x="108" y="45"/>
                      <a:pt x="98" y="39"/>
                      <a:pt x="88" y="42"/>
                    </a:cubicBezTo>
                    <a:cubicBezTo>
                      <a:pt x="84" y="43"/>
                      <a:pt x="81" y="45"/>
                      <a:pt x="78" y="48"/>
                    </a:cubicBezTo>
                    <a:cubicBezTo>
                      <a:pt x="77" y="49"/>
                      <a:pt x="77" y="49"/>
                      <a:pt x="76" y="49"/>
                    </a:cubicBezTo>
                    <a:cubicBezTo>
                      <a:pt x="76" y="49"/>
                      <a:pt x="75" y="48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6" y="39"/>
                      <a:pt x="80" y="15"/>
                      <a:pt x="63" y="7"/>
                    </a:cubicBezTo>
                    <a:cubicBezTo>
                      <a:pt x="57" y="3"/>
                      <a:pt x="49" y="3"/>
                      <a:pt x="44" y="6"/>
                    </a:cubicBezTo>
                    <a:cubicBezTo>
                      <a:pt x="37" y="10"/>
                      <a:pt x="33" y="17"/>
                      <a:pt x="33" y="25"/>
                    </a:cubicBezTo>
                    <a:cubicBezTo>
                      <a:pt x="32" y="32"/>
                      <a:pt x="32" y="42"/>
                      <a:pt x="37" y="49"/>
                    </a:cubicBezTo>
                    <a:cubicBezTo>
                      <a:pt x="37" y="49"/>
                      <a:pt x="37" y="50"/>
                      <a:pt x="37" y="50"/>
                    </a:cubicBezTo>
                    <a:cubicBezTo>
                      <a:pt x="36" y="51"/>
                      <a:pt x="36" y="51"/>
                      <a:pt x="35" y="50"/>
                    </a:cubicBezTo>
                    <a:cubicBezTo>
                      <a:pt x="21" y="41"/>
                      <a:pt x="11" y="49"/>
                      <a:pt x="8" y="52"/>
                    </a:cubicBezTo>
                    <a:cubicBezTo>
                      <a:pt x="5" y="55"/>
                      <a:pt x="3" y="59"/>
                      <a:pt x="2" y="63"/>
                    </a:cubicBezTo>
                    <a:cubicBezTo>
                      <a:pt x="1" y="62"/>
                      <a:pt x="1" y="61"/>
                      <a:pt x="0" y="59"/>
                    </a:cubicBezTo>
                    <a:cubicBezTo>
                      <a:pt x="1" y="56"/>
                      <a:pt x="3" y="53"/>
                      <a:pt x="6" y="50"/>
                    </a:cubicBezTo>
                    <a:cubicBezTo>
                      <a:pt x="13" y="43"/>
                      <a:pt x="23" y="41"/>
                      <a:pt x="32" y="46"/>
                    </a:cubicBezTo>
                    <a:close/>
                  </a:path>
                </a:pathLst>
              </a:custGeom>
              <a:solidFill>
                <a:srgbClr val="816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Freeform 667">
                <a:extLst>
                  <a:ext uri="{FF2B5EF4-FFF2-40B4-BE49-F238E27FC236}">
                    <a16:creationId xmlns:a16="http://schemas.microsoft.com/office/drawing/2014/main" id="{59D26A3A-3076-4ED3-9B91-9D95C4B81B57}"/>
                  </a:ext>
                </a:extLst>
              </p:cNvPr>
              <p:cNvSpPr/>
              <p:nvPr/>
            </p:nvSpPr>
            <p:spPr bwMode="auto">
              <a:xfrm>
                <a:off x="3256" y="3119"/>
                <a:ext cx="59" cy="26"/>
              </a:xfrm>
              <a:custGeom>
                <a:avLst/>
                <a:gdLst>
                  <a:gd name="T0" fmla="*/ 43 w 69"/>
                  <a:gd name="T1" fmla="*/ 2 h 31"/>
                  <a:gd name="T2" fmla="*/ 66 w 69"/>
                  <a:gd name="T3" fmla="*/ 17 h 31"/>
                  <a:gd name="T4" fmla="*/ 69 w 69"/>
                  <a:gd name="T5" fmla="*/ 26 h 31"/>
                  <a:gd name="T6" fmla="*/ 66 w 69"/>
                  <a:gd name="T7" fmla="*/ 27 h 31"/>
                  <a:gd name="T8" fmla="*/ 63 w 69"/>
                  <a:gd name="T9" fmla="*/ 19 h 31"/>
                  <a:gd name="T10" fmla="*/ 43 w 69"/>
                  <a:gd name="T11" fmla="*/ 5 h 31"/>
                  <a:gd name="T12" fmla="*/ 7 w 69"/>
                  <a:gd name="T13" fmla="*/ 19 h 31"/>
                  <a:gd name="T14" fmla="*/ 3 w 69"/>
                  <a:gd name="T15" fmla="*/ 31 h 31"/>
                  <a:gd name="T16" fmla="*/ 0 w 69"/>
                  <a:gd name="T17" fmla="*/ 30 h 31"/>
                  <a:gd name="T18" fmla="*/ 4 w 69"/>
                  <a:gd name="T19" fmla="*/ 17 h 31"/>
                  <a:gd name="T20" fmla="*/ 43 w 69"/>
                  <a:gd name="T21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31">
                    <a:moveTo>
                      <a:pt x="43" y="2"/>
                    </a:moveTo>
                    <a:cubicBezTo>
                      <a:pt x="52" y="3"/>
                      <a:pt x="61" y="9"/>
                      <a:pt x="66" y="17"/>
                    </a:cubicBezTo>
                    <a:cubicBezTo>
                      <a:pt x="68" y="20"/>
                      <a:pt x="69" y="23"/>
                      <a:pt x="69" y="26"/>
                    </a:cubicBezTo>
                    <a:cubicBezTo>
                      <a:pt x="68" y="26"/>
                      <a:pt x="67" y="27"/>
                      <a:pt x="66" y="27"/>
                    </a:cubicBezTo>
                    <a:cubicBezTo>
                      <a:pt x="66" y="24"/>
                      <a:pt x="65" y="21"/>
                      <a:pt x="63" y="19"/>
                    </a:cubicBezTo>
                    <a:cubicBezTo>
                      <a:pt x="59" y="11"/>
                      <a:pt x="51" y="6"/>
                      <a:pt x="43" y="5"/>
                    </a:cubicBezTo>
                    <a:cubicBezTo>
                      <a:pt x="31" y="4"/>
                      <a:pt x="15" y="5"/>
                      <a:pt x="7" y="19"/>
                    </a:cubicBezTo>
                    <a:cubicBezTo>
                      <a:pt x="4" y="22"/>
                      <a:pt x="3" y="27"/>
                      <a:pt x="3" y="31"/>
                    </a:cubicBezTo>
                    <a:cubicBezTo>
                      <a:pt x="2" y="31"/>
                      <a:pt x="1" y="30"/>
                      <a:pt x="0" y="30"/>
                    </a:cubicBezTo>
                    <a:cubicBezTo>
                      <a:pt x="1" y="26"/>
                      <a:pt x="2" y="21"/>
                      <a:pt x="4" y="17"/>
                    </a:cubicBezTo>
                    <a:cubicBezTo>
                      <a:pt x="11" y="5"/>
                      <a:pt x="25" y="0"/>
                      <a:pt x="43" y="2"/>
                    </a:cubicBezTo>
                    <a:close/>
                  </a:path>
                </a:pathLst>
              </a:custGeom>
              <a:solidFill>
                <a:srgbClr val="816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668">
                <a:extLst>
                  <a:ext uri="{FF2B5EF4-FFF2-40B4-BE49-F238E27FC236}">
                    <a16:creationId xmlns:a16="http://schemas.microsoft.com/office/drawing/2014/main" id="{9A7FA878-AF28-47FA-A2F6-D714DF5F494C}"/>
                  </a:ext>
                </a:extLst>
              </p:cNvPr>
              <p:cNvSpPr/>
              <p:nvPr/>
            </p:nvSpPr>
            <p:spPr bwMode="auto">
              <a:xfrm>
                <a:off x="3264" y="3130"/>
                <a:ext cx="42" cy="17"/>
              </a:xfrm>
              <a:custGeom>
                <a:avLst/>
                <a:gdLst>
                  <a:gd name="T0" fmla="*/ 32 w 50"/>
                  <a:gd name="T1" fmla="*/ 1 h 20"/>
                  <a:gd name="T2" fmla="*/ 49 w 50"/>
                  <a:gd name="T3" fmla="*/ 13 h 20"/>
                  <a:gd name="T4" fmla="*/ 50 w 50"/>
                  <a:gd name="T5" fmla="*/ 17 h 20"/>
                  <a:gd name="T6" fmla="*/ 48 w 50"/>
                  <a:gd name="T7" fmla="*/ 17 h 20"/>
                  <a:gd name="T8" fmla="*/ 47 w 50"/>
                  <a:gd name="T9" fmla="*/ 14 h 20"/>
                  <a:gd name="T10" fmla="*/ 31 w 50"/>
                  <a:gd name="T11" fmla="*/ 4 h 20"/>
                  <a:gd name="T12" fmla="*/ 5 w 50"/>
                  <a:gd name="T13" fmla="*/ 14 h 20"/>
                  <a:gd name="T14" fmla="*/ 3 w 50"/>
                  <a:gd name="T15" fmla="*/ 20 h 20"/>
                  <a:gd name="T16" fmla="*/ 0 w 50"/>
                  <a:gd name="T17" fmla="*/ 20 h 20"/>
                  <a:gd name="T18" fmla="*/ 3 w 50"/>
                  <a:gd name="T19" fmla="*/ 13 h 20"/>
                  <a:gd name="T20" fmla="*/ 32 w 50"/>
                  <a:gd name="T2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20">
                    <a:moveTo>
                      <a:pt x="32" y="1"/>
                    </a:moveTo>
                    <a:cubicBezTo>
                      <a:pt x="38" y="2"/>
                      <a:pt x="45" y="7"/>
                      <a:pt x="49" y="13"/>
                    </a:cubicBezTo>
                    <a:cubicBezTo>
                      <a:pt x="49" y="14"/>
                      <a:pt x="50" y="15"/>
                      <a:pt x="50" y="17"/>
                    </a:cubicBezTo>
                    <a:cubicBezTo>
                      <a:pt x="50" y="17"/>
                      <a:pt x="49" y="17"/>
                      <a:pt x="48" y="17"/>
                    </a:cubicBezTo>
                    <a:cubicBezTo>
                      <a:pt x="48" y="16"/>
                      <a:pt x="47" y="15"/>
                      <a:pt x="47" y="14"/>
                    </a:cubicBezTo>
                    <a:cubicBezTo>
                      <a:pt x="44" y="8"/>
                      <a:pt x="37" y="4"/>
                      <a:pt x="31" y="4"/>
                    </a:cubicBezTo>
                    <a:cubicBezTo>
                      <a:pt x="23" y="3"/>
                      <a:pt x="11" y="3"/>
                      <a:pt x="5" y="14"/>
                    </a:cubicBezTo>
                    <a:cubicBezTo>
                      <a:pt x="4" y="16"/>
                      <a:pt x="3" y="18"/>
                      <a:pt x="3" y="20"/>
                    </a:cubicBezTo>
                    <a:cubicBezTo>
                      <a:pt x="2" y="20"/>
                      <a:pt x="1" y="20"/>
                      <a:pt x="0" y="20"/>
                    </a:cubicBezTo>
                    <a:cubicBezTo>
                      <a:pt x="1" y="17"/>
                      <a:pt x="2" y="15"/>
                      <a:pt x="3" y="13"/>
                    </a:cubicBezTo>
                    <a:cubicBezTo>
                      <a:pt x="8" y="4"/>
                      <a:pt x="18" y="0"/>
                      <a:pt x="32" y="1"/>
                    </a:cubicBezTo>
                    <a:close/>
                  </a:path>
                </a:pathLst>
              </a:custGeom>
              <a:solidFill>
                <a:srgbClr val="816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669">
                <a:extLst>
                  <a:ext uri="{FF2B5EF4-FFF2-40B4-BE49-F238E27FC236}">
                    <a16:creationId xmlns:a16="http://schemas.microsoft.com/office/drawing/2014/main" id="{830EEC23-5421-435E-B4C5-7684FAD6EA29}"/>
                  </a:ext>
                </a:extLst>
              </p:cNvPr>
              <p:cNvSpPr/>
              <p:nvPr/>
            </p:nvSpPr>
            <p:spPr bwMode="auto">
              <a:xfrm>
                <a:off x="3262" y="3166"/>
                <a:ext cx="52" cy="183"/>
              </a:xfrm>
              <a:custGeom>
                <a:avLst/>
                <a:gdLst>
                  <a:gd name="T0" fmla="*/ 11 w 61"/>
                  <a:gd name="T1" fmla="*/ 215 h 215"/>
                  <a:gd name="T2" fmla="*/ 39 w 61"/>
                  <a:gd name="T3" fmla="*/ 0 h 215"/>
                  <a:gd name="T4" fmla="*/ 28 w 61"/>
                  <a:gd name="T5" fmla="*/ 3 h 215"/>
                  <a:gd name="T6" fmla="*/ 0 w 61"/>
                  <a:gd name="T7" fmla="*/ 210 h 215"/>
                  <a:gd name="T8" fmla="*/ 11 w 61"/>
                  <a:gd name="T9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15">
                    <a:moveTo>
                      <a:pt x="11" y="215"/>
                    </a:moveTo>
                    <a:cubicBezTo>
                      <a:pt x="61" y="110"/>
                      <a:pt x="40" y="5"/>
                      <a:pt x="39" y="0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4"/>
                      <a:pt x="48" y="108"/>
                      <a:pt x="0" y="210"/>
                    </a:cubicBezTo>
                    <a:lnTo>
                      <a:pt x="11" y="215"/>
                    </a:ln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670">
                <a:extLst>
                  <a:ext uri="{FF2B5EF4-FFF2-40B4-BE49-F238E27FC236}">
                    <a16:creationId xmlns:a16="http://schemas.microsoft.com/office/drawing/2014/main" id="{6FC2C6C0-8449-4CAE-BFE6-085D94845AC6}"/>
                  </a:ext>
                </a:extLst>
              </p:cNvPr>
              <p:cNvSpPr/>
              <p:nvPr/>
            </p:nvSpPr>
            <p:spPr bwMode="auto">
              <a:xfrm>
                <a:off x="3277" y="3150"/>
                <a:ext cx="27" cy="40"/>
              </a:xfrm>
              <a:custGeom>
                <a:avLst/>
                <a:gdLst>
                  <a:gd name="T0" fmla="*/ 12 w 31"/>
                  <a:gd name="T1" fmla="*/ 1 h 47"/>
                  <a:gd name="T2" fmla="*/ 29 w 31"/>
                  <a:gd name="T3" fmla="*/ 21 h 47"/>
                  <a:gd name="T4" fmla="*/ 19 w 31"/>
                  <a:gd name="T5" fmla="*/ 46 h 47"/>
                  <a:gd name="T6" fmla="*/ 2 w 31"/>
                  <a:gd name="T7" fmla="*/ 26 h 47"/>
                  <a:gd name="T8" fmla="*/ 12 w 31"/>
                  <a:gd name="T9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7">
                    <a:moveTo>
                      <a:pt x="12" y="1"/>
                    </a:moveTo>
                    <a:cubicBezTo>
                      <a:pt x="19" y="0"/>
                      <a:pt x="27" y="9"/>
                      <a:pt x="29" y="21"/>
                    </a:cubicBezTo>
                    <a:cubicBezTo>
                      <a:pt x="31" y="34"/>
                      <a:pt x="27" y="45"/>
                      <a:pt x="19" y="46"/>
                    </a:cubicBezTo>
                    <a:cubicBezTo>
                      <a:pt x="12" y="47"/>
                      <a:pt x="4" y="38"/>
                      <a:pt x="2" y="26"/>
                    </a:cubicBezTo>
                    <a:cubicBezTo>
                      <a:pt x="0" y="13"/>
                      <a:pt x="4" y="2"/>
                      <a:pt x="12" y="1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671">
                <a:extLst>
                  <a:ext uri="{FF2B5EF4-FFF2-40B4-BE49-F238E27FC236}">
                    <a16:creationId xmlns:a16="http://schemas.microsoft.com/office/drawing/2014/main" id="{1F55090B-B97A-4FDD-8FDA-A9C64375E4DB}"/>
                  </a:ext>
                </a:extLst>
              </p:cNvPr>
              <p:cNvSpPr/>
              <p:nvPr/>
            </p:nvSpPr>
            <p:spPr bwMode="auto">
              <a:xfrm>
                <a:off x="3009" y="3164"/>
                <a:ext cx="72" cy="231"/>
              </a:xfrm>
              <a:custGeom>
                <a:avLst/>
                <a:gdLst>
                  <a:gd name="T0" fmla="*/ 66 w 84"/>
                  <a:gd name="T1" fmla="*/ 271 h 271"/>
                  <a:gd name="T2" fmla="*/ 84 w 84"/>
                  <a:gd name="T3" fmla="*/ 263 h 271"/>
                  <a:gd name="T4" fmla="*/ 45 w 84"/>
                  <a:gd name="T5" fmla="*/ 4 h 271"/>
                  <a:gd name="T6" fmla="*/ 26 w 84"/>
                  <a:gd name="T7" fmla="*/ 0 h 271"/>
                  <a:gd name="T8" fmla="*/ 66 w 84"/>
                  <a:gd name="T9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271">
                    <a:moveTo>
                      <a:pt x="66" y="271"/>
                    </a:moveTo>
                    <a:cubicBezTo>
                      <a:pt x="84" y="263"/>
                      <a:pt x="84" y="263"/>
                      <a:pt x="84" y="263"/>
                    </a:cubicBezTo>
                    <a:cubicBezTo>
                      <a:pt x="21" y="119"/>
                      <a:pt x="45" y="6"/>
                      <a:pt x="45" y="4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5"/>
                      <a:pt x="0" y="120"/>
                      <a:pt x="66" y="271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Rectangle 672">
                <a:extLst>
                  <a:ext uri="{FF2B5EF4-FFF2-40B4-BE49-F238E27FC236}">
                    <a16:creationId xmlns:a16="http://schemas.microsoft.com/office/drawing/2014/main" id="{7C0AD29E-4384-4C8B-AB99-E7F13DC30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0" y="3075"/>
                <a:ext cx="14" cy="400"/>
              </a:xfrm>
              <a:prstGeom prst="rect">
                <a:avLst/>
              </a:pr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673">
                <a:extLst>
                  <a:ext uri="{FF2B5EF4-FFF2-40B4-BE49-F238E27FC236}">
                    <a16:creationId xmlns:a16="http://schemas.microsoft.com/office/drawing/2014/main" id="{E1CCBE03-ED4A-4EB4-83C0-69C378604567}"/>
                  </a:ext>
                </a:extLst>
              </p:cNvPr>
              <p:cNvSpPr/>
              <p:nvPr/>
            </p:nvSpPr>
            <p:spPr bwMode="auto">
              <a:xfrm>
                <a:off x="3436" y="3204"/>
                <a:ext cx="71" cy="37"/>
              </a:xfrm>
              <a:custGeom>
                <a:avLst/>
                <a:gdLst>
                  <a:gd name="T0" fmla="*/ 69 w 83"/>
                  <a:gd name="T1" fmla="*/ 36 h 43"/>
                  <a:gd name="T2" fmla="*/ 0 w 83"/>
                  <a:gd name="T3" fmla="*/ 0 h 43"/>
                  <a:gd name="T4" fmla="*/ 69 w 83"/>
                  <a:gd name="T5" fmla="*/ 3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43">
                    <a:moveTo>
                      <a:pt x="69" y="36"/>
                    </a:moveTo>
                    <a:cubicBezTo>
                      <a:pt x="44" y="43"/>
                      <a:pt x="6" y="11"/>
                      <a:pt x="0" y="0"/>
                    </a:cubicBezTo>
                    <a:cubicBezTo>
                      <a:pt x="43" y="3"/>
                      <a:pt x="83" y="26"/>
                      <a:pt x="69" y="36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674">
                <a:extLst>
                  <a:ext uri="{FF2B5EF4-FFF2-40B4-BE49-F238E27FC236}">
                    <a16:creationId xmlns:a16="http://schemas.microsoft.com/office/drawing/2014/main" id="{3E6307C7-1752-4041-A0EE-E9CAC278EC65}"/>
                  </a:ext>
                </a:extLst>
              </p:cNvPr>
              <p:cNvSpPr/>
              <p:nvPr/>
            </p:nvSpPr>
            <p:spPr bwMode="auto">
              <a:xfrm>
                <a:off x="3437" y="3164"/>
                <a:ext cx="72" cy="38"/>
              </a:xfrm>
              <a:custGeom>
                <a:avLst/>
                <a:gdLst>
                  <a:gd name="T0" fmla="*/ 70 w 84"/>
                  <a:gd name="T1" fmla="*/ 36 h 44"/>
                  <a:gd name="T2" fmla="*/ 0 w 84"/>
                  <a:gd name="T3" fmla="*/ 0 h 44"/>
                  <a:gd name="T4" fmla="*/ 70 w 84"/>
                  <a:gd name="T5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44">
                    <a:moveTo>
                      <a:pt x="70" y="36"/>
                    </a:moveTo>
                    <a:cubicBezTo>
                      <a:pt x="45" y="44"/>
                      <a:pt x="7" y="12"/>
                      <a:pt x="0" y="0"/>
                    </a:cubicBezTo>
                    <a:cubicBezTo>
                      <a:pt x="44" y="4"/>
                      <a:pt x="84" y="27"/>
                      <a:pt x="70" y="36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675">
                <a:extLst>
                  <a:ext uri="{FF2B5EF4-FFF2-40B4-BE49-F238E27FC236}">
                    <a16:creationId xmlns:a16="http://schemas.microsoft.com/office/drawing/2014/main" id="{7DFB5E72-078F-4DC7-9904-15EDC473B221}"/>
                  </a:ext>
                </a:extLst>
              </p:cNvPr>
              <p:cNvSpPr/>
              <p:nvPr/>
            </p:nvSpPr>
            <p:spPr bwMode="auto">
              <a:xfrm>
                <a:off x="3434" y="3269"/>
                <a:ext cx="71" cy="37"/>
              </a:xfrm>
              <a:custGeom>
                <a:avLst/>
                <a:gdLst>
                  <a:gd name="T0" fmla="*/ 70 w 84"/>
                  <a:gd name="T1" fmla="*/ 37 h 44"/>
                  <a:gd name="T2" fmla="*/ 0 w 84"/>
                  <a:gd name="T3" fmla="*/ 0 h 44"/>
                  <a:gd name="T4" fmla="*/ 70 w 84"/>
                  <a:gd name="T5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44">
                    <a:moveTo>
                      <a:pt x="70" y="37"/>
                    </a:moveTo>
                    <a:cubicBezTo>
                      <a:pt x="45" y="44"/>
                      <a:pt x="7" y="12"/>
                      <a:pt x="0" y="0"/>
                    </a:cubicBezTo>
                    <a:cubicBezTo>
                      <a:pt x="44" y="4"/>
                      <a:pt x="84" y="27"/>
                      <a:pt x="70" y="37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676">
                <a:extLst>
                  <a:ext uri="{FF2B5EF4-FFF2-40B4-BE49-F238E27FC236}">
                    <a16:creationId xmlns:a16="http://schemas.microsoft.com/office/drawing/2014/main" id="{19E274BC-FCCF-4C4A-8DEC-F600EC521F06}"/>
                  </a:ext>
                </a:extLst>
              </p:cNvPr>
              <p:cNvSpPr/>
              <p:nvPr/>
            </p:nvSpPr>
            <p:spPr bwMode="auto">
              <a:xfrm>
                <a:off x="3447" y="3306"/>
                <a:ext cx="54" cy="32"/>
              </a:xfrm>
              <a:custGeom>
                <a:avLst/>
                <a:gdLst>
                  <a:gd name="T0" fmla="*/ 53 w 64"/>
                  <a:gd name="T1" fmla="*/ 30 h 37"/>
                  <a:gd name="T2" fmla="*/ 0 w 64"/>
                  <a:gd name="T3" fmla="*/ 0 h 37"/>
                  <a:gd name="T4" fmla="*/ 53 w 64"/>
                  <a:gd name="T5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37">
                    <a:moveTo>
                      <a:pt x="53" y="30"/>
                    </a:moveTo>
                    <a:cubicBezTo>
                      <a:pt x="33" y="37"/>
                      <a:pt x="4" y="10"/>
                      <a:pt x="0" y="0"/>
                    </a:cubicBezTo>
                    <a:cubicBezTo>
                      <a:pt x="34" y="2"/>
                      <a:pt x="64" y="21"/>
                      <a:pt x="53" y="3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677">
                <a:extLst>
                  <a:ext uri="{FF2B5EF4-FFF2-40B4-BE49-F238E27FC236}">
                    <a16:creationId xmlns:a16="http://schemas.microsoft.com/office/drawing/2014/main" id="{1896A4EF-6854-4EC3-8CC4-5DD625DD58E0}"/>
                  </a:ext>
                </a:extLst>
              </p:cNvPr>
              <p:cNvSpPr/>
              <p:nvPr/>
            </p:nvSpPr>
            <p:spPr bwMode="auto">
              <a:xfrm>
                <a:off x="3449" y="3120"/>
                <a:ext cx="55" cy="31"/>
              </a:xfrm>
              <a:custGeom>
                <a:avLst/>
                <a:gdLst>
                  <a:gd name="T0" fmla="*/ 53 w 65"/>
                  <a:gd name="T1" fmla="*/ 30 h 37"/>
                  <a:gd name="T2" fmla="*/ 0 w 65"/>
                  <a:gd name="T3" fmla="*/ 0 h 37"/>
                  <a:gd name="T4" fmla="*/ 53 w 65"/>
                  <a:gd name="T5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37">
                    <a:moveTo>
                      <a:pt x="53" y="30"/>
                    </a:moveTo>
                    <a:cubicBezTo>
                      <a:pt x="33" y="37"/>
                      <a:pt x="4" y="10"/>
                      <a:pt x="0" y="0"/>
                    </a:cubicBezTo>
                    <a:cubicBezTo>
                      <a:pt x="35" y="2"/>
                      <a:pt x="65" y="21"/>
                      <a:pt x="53" y="3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678">
                <a:extLst>
                  <a:ext uri="{FF2B5EF4-FFF2-40B4-BE49-F238E27FC236}">
                    <a16:creationId xmlns:a16="http://schemas.microsoft.com/office/drawing/2014/main" id="{7F26BF4A-850C-4A48-83A3-BF95C3925AC9}"/>
                  </a:ext>
                </a:extLst>
              </p:cNvPr>
              <p:cNvSpPr/>
              <p:nvPr/>
            </p:nvSpPr>
            <p:spPr bwMode="auto">
              <a:xfrm>
                <a:off x="3447" y="3340"/>
                <a:ext cx="56" cy="33"/>
              </a:xfrm>
              <a:custGeom>
                <a:avLst/>
                <a:gdLst>
                  <a:gd name="T0" fmla="*/ 53 w 65"/>
                  <a:gd name="T1" fmla="*/ 30 h 38"/>
                  <a:gd name="T2" fmla="*/ 0 w 65"/>
                  <a:gd name="T3" fmla="*/ 0 h 38"/>
                  <a:gd name="T4" fmla="*/ 53 w 65"/>
                  <a:gd name="T5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38">
                    <a:moveTo>
                      <a:pt x="53" y="30"/>
                    </a:moveTo>
                    <a:cubicBezTo>
                      <a:pt x="33" y="38"/>
                      <a:pt x="5" y="10"/>
                      <a:pt x="0" y="0"/>
                    </a:cubicBezTo>
                    <a:cubicBezTo>
                      <a:pt x="35" y="3"/>
                      <a:pt x="65" y="22"/>
                      <a:pt x="53" y="3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679">
                <a:extLst>
                  <a:ext uri="{FF2B5EF4-FFF2-40B4-BE49-F238E27FC236}">
                    <a16:creationId xmlns:a16="http://schemas.microsoft.com/office/drawing/2014/main" id="{4B08EE15-BF23-49FC-9C99-C610622A06EB}"/>
                  </a:ext>
                </a:extLst>
              </p:cNvPr>
              <p:cNvSpPr/>
              <p:nvPr/>
            </p:nvSpPr>
            <p:spPr bwMode="auto">
              <a:xfrm>
                <a:off x="3445" y="3240"/>
                <a:ext cx="54" cy="32"/>
              </a:xfrm>
              <a:custGeom>
                <a:avLst/>
                <a:gdLst>
                  <a:gd name="T0" fmla="*/ 52 w 64"/>
                  <a:gd name="T1" fmla="*/ 30 h 38"/>
                  <a:gd name="T2" fmla="*/ 0 w 64"/>
                  <a:gd name="T3" fmla="*/ 0 h 38"/>
                  <a:gd name="T4" fmla="*/ 52 w 64"/>
                  <a:gd name="T5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38">
                    <a:moveTo>
                      <a:pt x="52" y="30"/>
                    </a:moveTo>
                    <a:cubicBezTo>
                      <a:pt x="32" y="38"/>
                      <a:pt x="4" y="10"/>
                      <a:pt x="0" y="0"/>
                    </a:cubicBezTo>
                    <a:cubicBezTo>
                      <a:pt x="34" y="3"/>
                      <a:pt x="64" y="22"/>
                      <a:pt x="52" y="3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680">
                <a:extLst>
                  <a:ext uri="{FF2B5EF4-FFF2-40B4-BE49-F238E27FC236}">
                    <a16:creationId xmlns:a16="http://schemas.microsoft.com/office/drawing/2014/main" id="{1E122E17-D1DA-4BC2-B98A-AD99C81BFF44}"/>
                  </a:ext>
                </a:extLst>
              </p:cNvPr>
              <p:cNvSpPr/>
              <p:nvPr/>
            </p:nvSpPr>
            <p:spPr bwMode="auto">
              <a:xfrm>
                <a:off x="3509" y="3200"/>
                <a:ext cx="71" cy="37"/>
              </a:xfrm>
              <a:custGeom>
                <a:avLst/>
                <a:gdLst>
                  <a:gd name="T0" fmla="*/ 84 w 84"/>
                  <a:gd name="T1" fmla="*/ 0 h 44"/>
                  <a:gd name="T2" fmla="*/ 14 w 84"/>
                  <a:gd name="T3" fmla="*/ 36 h 44"/>
                  <a:gd name="T4" fmla="*/ 84 w 84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44">
                    <a:moveTo>
                      <a:pt x="84" y="0"/>
                    </a:moveTo>
                    <a:cubicBezTo>
                      <a:pt x="77" y="12"/>
                      <a:pt x="39" y="44"/>
                      <a:pt x="14" y="36"/>
                    </a:cubicBezTo>
                    <a:cubicBezTo>
                      <a:pt x="0" y="27"/>
                      <a:pt x="40" y="4"/>
                      <a:pt x="84" y="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681">
                <a:extLst>
                  <a:ext uri="{FF2B5EF4-FFF2-40B4-BE49-F238E27FC236}">
                    <a16:creationId xmlns:a16="http://schemas.microsoft.com/office/drawing/2014/main" id="{DB874D33-19FD-4FD6-91E0-AEF7F82DA537}"/>
                  </a:ext>
                </a:extLst>
              </p:cNvPr>
              <p:cNvSpPr/>
              <p:nvPr/>
            </p:nvSpPr>
            <p:spPr bwMode="auto">
              <a:xfrm>
                <a:off x="3508" y="3161"/>
                <a:ext cx="70" cy="36"/>
              </a:xfrm>
              <a:custGeom>
                <a:avLst/>
                <a:gdLst>
                  <a:gd name="T0" fmla="*/ 83 w 83"/>
                  <a:gd name="T1" fmla="*/ 0 h 43"/>
                  <a:gd name="T2" fmla="*/ 14 w 83"/>
                  <a:gd name="T3" fmla="*/ 36 h 43"/>
                  <a:gd name="T4" fmla="*/ 83 w 83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43">
                    <a:moveTo>
                      <a:pt x="83" y="0"/>
                    </a:moveTo>
                    <a:cubicBezTo>
                      <a:pt x="77" y="11"/>
                      <a:pt x="38" y="43"/>
                      <a:pt x="14" y="36"/>
                    </a:cubicBezTo>
                    <a:cubicBezTo>
                      <a:pt x="0" y="26"/>
                      <a:pt x="40" y="4"/>
                      <a:pt x="83" y="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682">
                <a:extLst>
                  <a:ext uri="{FF2B5EF4-FFF2-40B4-BE49-F238E27FC236}">
                    <a16:creationId xmlns:a16="http://schemas.microsoft.com/office/drawing/2014/main" id="{7A10269B-2C9F-45D4-A37A-49C45DB9A7B3}"/>
                  </a:ext>
                </a:extLst>
              </p:cNvPr>
              <p:cNvSpPr/>
              <p:nvPr/>
            </p:nvSpPr>
            <p:spPr bwMode="auto">
              <a:xfrm>
                <a:off x="3509" y="3125"/>
                <a:ext cx="70" cy="37"/>
              </a:xfrm>
              <a:custGeom>
                <a:avLst/>
                <a:gdLst>
                  <a:gd name="T0" fmla="*/ 83 w 83"/>
                  <a:gd name="T1" fmla="*/ 0 h 43"/>
                  <a:gd name="T2" fmla="*/ 14 w 83"/>
                  <a:gd name="T3" fmla="*/ 36 h 43"/>
                  <a:gd name="T4" fmla="*/ 83 w 83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43">
                    <a:moveTo>
                      <a:pt x="83" y="0"/>
                    </a:moveTo>
                    <a:cubicBezTo>
                      <a:pt x="77" y="11"/>
                      <a:pt x="38" y="43"/>
                      <a:pt x="14" y="36"/>
                    </a:cubicBezTo>
                    <a:cubicBezTo>
                      <a:pt x="0" y="26"/>
                      <a:pt x="40" y="3"/>
                      <a:pt x="83" y="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Freeform 683">
                <a:extLst>
                  <a:ext uri="{FF2B5EF4-FFF2-40B4-BE49-F238E27FC236}">
                    <a16:creationId xmlns:a16="http://schemas.microsoft.com/office/drawing/2014/main" id="{61A2DC0C-DDC3-41DA-8058-7119ED9A8710}"/>
                  </a:ext>
                </a:extLst>
              </p:cNvPr>
              <p:cNvSpPr/>
              <p:nvPr/>
            </p:nvSpPr>
            <p:spPr bwMode="auto">
              <a:xfrm>
                <a:off x="3510" y="3265"/>
                <a:ext cx="72" cy="38"/>
              </a:xfrm>
              <a:custGeom>
                <a:avLst/>
                <a:gdLst>
                  <a:gd name="T0" fmla="*/ 84 w 84"/>
                  <a:gd name="T1" fmla="*/ 0 h 44"/>
                  <a:gd name="T2" fmla="*/ 14 w 84"/>
                  <a:gd name="T3" fmla="*/ 36 h 44"/>
                  <a:gd name="T4" fmla="*/ 84 w 84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44">
                    <a:moveTo>
                      <a:pt x="84" y="0"/>
                    </a:moveTo>
                    <a:cubicBezTo>
                      <a:pt x="77" y="12"/>
                      <a:pt x="39" y="44"/>
                      <a:pt x="14" y="36"/>
                    </a:cubicBezTo>
                    <a:cubicBezTo>
                      <a:pt x="0" y="26"/>
                      <a:pt x="40" y="4"/>
                      <a:pt x="84" y="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Freeform 684">
                <a:extLst>
                  <a:ext uri="{FF2B5EF4-FFF2-40B4-BE49-F238E27FC236}">
                    <a16:creationId xmlns:a16="http://schemas.microsoft.com/office/drawing/2014/main" id="{D73D5F52-A5FF-45C4-A3A1-B5CEDFBFF056}"/>
                  </a:ext>
                </a:extLst>
              </p:cNvPr>
              <p:cNvSpPr/>
              <p:nvPr/>
            </p:nvSpPr>
            <p:spPr bwMode="auto">
              <a:xfrm>
                <a:off x="3515" y="3302"/>
                <a:ext cx="54" cy="32"/>
              </a:xfrm>
              <a:custGeom>
                <a:avLst/>
                <a:gdLst>
                  <a:gd name="T0" fmla="*/ 64 w 64"/>
                  <a:gd name="T1" fmla="*/ 0 h 38"/>
                  <a:gd name="T2" fmla="*/ 12 w 64"/>
                  <a:gd name="T3" fmla="*/ 30 h 38"/>
                  <a:gd name="T4" fmla="*/ 64 w 64"/>
                  <a:gd name="T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38">
                    <a:moveTo>
                      <a:pt x="64" y="0"/>
                    </a:moveTo>
                    <a:cubicBezTo>
                      <a:pt x="60" y="10"/>
                      <a:pt x="32" y="38"/>
                      <a:pt x="12" y="30"/>
                    </a:cubicBezTo>
                    <a:cubicBezTo>
                      <a:pt x="0" y="22"/>
                      <a:pt x="30" y="3"/>
                      <a:pt x="64" y="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685">
                <a:extLst>
                  <a:ext uri="{FF2B5EF4-FFF2-40B4-BE49-F238E27FC236}">
                    <a16:creationId xmlns:a16="http://schemas.microsoft.com/office/drawing/2014/main" id="{8FCFE59C-3662-4212-B3BC-7DA5F8477A52}"/>
                  </a:ext>
                </a:extLst>
              </p:cNvPr>
              <p:cNvSpPr/>
              <p:nvPr/>
            </p:nvSpPr>
            <p:spPr bwMode="auto">
              <a:xfrm>
                <a:off x="3513" y="3337"/>
                <a:ext cx="55" cy="32"/>
              </a:xfrm>
              <a:custGeom>
                <a:avLst/>
                <a:gdLst>
                  <a:gd name="T0" fmla="*/ 65 w 65"/>
                  <a:gd name="T1" fmla="*/ 0 h 37"/>
                  <a:gd name="T2" fmla="*/ 12 w 65"/>
                  <a:gd name="T3" fmla="*/ 30 h 37"/>
                  <a:gd name="T4" fmla="*/ 65 w 65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37">
                    <a:moveTo>
                      <a:pt x="65" y="0"/>
                    </a:moveTo>
                    <a:cubicBezTo>
                      <a:pt x="61" y="10"/>
                      <a:pt x="32" y="37"/>
                      <a:pt x="12" y="30"/>
                    </a:cubicBezTo>
                    <a:cubicBezTo>
                      <a:pt x="0" y="21"/>
                      <a:pt x="31" y="2"/>
                      <a:pt x="65" y="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686">
                <a:extLst>
                  <a:ext uri="{FF2B5EF4-FFF2-40B4-BE49-F238E27FC236}">
                    <a16:creationId xmlns:a16="http://schemas.microsoft.com/office/drawing/2014/main" id="{1E668A4E-660A-401D-AA01-58B1E570F412}"/>
                  </a:ext>
                </a:extLst>
              </p:cNvPr>
              <p:cNvSpPr/>
              <p:nvPr/>
            </p:nvSpPr>
            <p:spPr bwMode="auto">
              <a:xfrm>
                <a:off x="3516" y="3237"/>
                <a:ext cx="56" cy="31"/>
              </a:xfrm>
              <a:custGeom>
                <a:avLst/>
                <a:gdLst>
                  <a:gd name="T0" fmla="*/ 65 w 65"/>
                  <a:gd name="T1" fmla="*/ 0 h 37"/>
                  <a:gd name="T2" fmla="*/ 12 w 65"/>
                  <a:gd name="T3" fmla="*/ 30 h 37"/>
                  <a:gd name="T4" fmla="*/ 65 w 65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37">
                    <a:moveTo>
                      <a:pt x="65" y="0"/>
                    </a:moveTo>
                    <a:cubicBezTo>
                      <a:pt x="60" y="10"/>
                      <a:pt x="32" y="37"/>
                      <a:pt x="12" y="30"/>
                    </a:cubicBezTo>
                    <a:cubicBezTo>
                      <a:pt x="0" y="21"/>
                      <a:pt x="30" y="2"/>
                      <a:pt x="65" y="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Rectangle 687">
                <a:extLst>
                  <a:ext uri="{FF2B5EF4-FFF2-40B4-BE49-F238E27FC236}">
                    <a16:creationId xmlns:a16="http://schemas.microsoft.com/office/drawing/2014/main" id="{F6049F8C-EA45-4BFE-9AA0-21FF7646E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" y="3074"/>
                <a:ext cx="18" cy="401"/>
              </a:xfrm>
              <a:prstGeom prst="rect">
                <a:avLst/>
              </a:pr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688">
                <a:extLst>
                  <a:ext uri="{FF2B5EF4-FFF2-40B4-BE49-F238E27FC236}">
                    <a16:creationId xmlns:a16="http://schemas.microsoft.com/office/drawing/2014/main" id="{E596C162-8D59-4A7E-8A13-D618F8982C44}"/>
                  </a:ext>
                </a:extLst>
              </p:cNvPr>
              <p:cNvSpPr/>
              <p:nvPr/>
            </p:nvSpPr>
            <p:spPr bwMode="auto">
              <a:xfrm>
                <a:off x="2668" y="3185"/>
                <a:ext cx="96" cy="52"/>
              </a:xfrm>
              <a:custGeom>
                <a:avLst/>
                <a:gdLst>
                  <a:gd name="T0" fmla="*/ 101 w 113"/>
                  <a:gd name="T1" fmla="*/ 57 h 61"/>
                  <a:gd name="T2" fmla="*/ 0 w 113"/>
                  <a:gd name="T3" fmla="*/ 38 h 61"/>
                  <a:gd name="T4" fmla="*/ 101 w 113"/>
                  <a:gd name="T5" fmla="*/ 5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" h="61">
                    <a:moveTo>
                      <a:pt x="101" y="57"/>
                    </a:moveTo>
                    <a:cubicBezTo>
                      <a:pt x="77" y="61"/>
                      <a:pt x="9" y="44"/>
                      <a:pt x="0" y="38"/>
                    </a:cubicBezTo>
                    <a:cubicBezTo>
                      <a:pt x="54" y="0"/>
                      <a:pt x="113" y="16"/>
                      <a:pt x="101" y="57"/>
                    </a:cubicBezTo>
                    <a:close/>
                  </a:path>
                </a:pathLst>
              </a:custGeom>
              <a:solidFill>
                <a:srgbClr val="2BB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689">
                <a:extLst>
                  <a:ext uri="{FF2B5EF4-FFF2-40B4-BE49-F238E27FC236}">
                    <a16:creationId xmlns:a16="http://schemas.microsoft.com/office/drawing/2014/main" id="{349DBA65-85C9-4410-A2E2-1C79515B0653}"/>
                  </a:ext>
                </a:extLst>
              </p:cNvPr>
              <p:cNvSpPr/>
              <p:nvPr/>
            </p:nvSpPr>
            <p:spPr bwMode="auto">
              <a:xfrm>
                <a:off x="2668" y="3216"/>
                <a:ext cx="86" cy="56"/>
              </a:xfrm>
              <a:custGeom>
                <a:avLst/>
                <a:gdLst>
                  <a:gd name="T0" fmla="*/ 101 w 101"/>
                  <a:gd name="T1" fmla="*/ 20 h 66"/>
                  <a:gd name="T2" fmla="*/ 0 w 101"/>
                  <a:gd name="T3" fmla="*/ 1 h 66"/>
                  <a:gd name="T4" fmla="*/ 101 w 101"/>
                  <a:gd name="T5" fmla="*/ 2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" h="66">
                    <a:moveTo>
                      <a:pt x="101" y="20"/>
                    </a:moveTo>
                    <a:cubicBezTo>
                      <a:pt x="75" y="66"/>
                      <a:pt x="14" y="24"/>
                      <a:pt x="0" y="1"/>
                    </a:cubicBezTo>
                    <a:cubicBezTo>
                      <a:pt x="26" y="0"/>
                      <a:pt x="89" y="10"/>
                      <a:pt x="101" y="20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690">
                <a:extLst>
                  <a:ext uri="{FF2B5EF4-FFF2-40B4-BE49-F238E27FC236}">
                    <a16:creationId xmlns:a16="http://schemas.microsoft.com/office/drawing/2014/main" id="{9BE4CC5A-B4B3-404F-A381-A595EB94F6C4}"/>
                  </a:ext>
                </a:extLst>
              </p:cNvPr>
              <p:cNvSpPr/>
              <p:nvPr/>
            </p:nvSpPr>
            <p:spPr bwMode="auto">
              <a:xfrm>
                <a:off x="2770" y="3186"/>
                <a:ext cx="96" cy="53"/>
              </a:xfrm>
              <a:custGeom>
                <a:avLst/>
                <a:gdLst>
                  <a:gd name="T0" fmla="*/ 113 w 113"/>
                  <a:gd name="T1" fmla="*/ 38 h 62"/>
                  <a:gd name="T2" fmla="*/ 13 w 113"/>
                  <a:gd name="T3" fmla="*/ 57 h 62"/>
                  <a:gd name="T4" fmla="*/ 113 w 113"/>
                  <a:gd name="T5" fmla="*/ 3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" h="62">
                    <a:moveTo>
                      <a:pt x="113" y="38"/>
                    </a:moveTo>
                    <a:cubicBezTo>
                      <a:pt x="104" y="44"/>
                      <a:pt x="36" y="62"/>
                      <a:pt x="13" y="57"/>
                    </a:cubicBezTo>
                    <a:cubicBezTo>
                      <a:pt x="0" y="16"/>
                      <a:pt x="59" y="0"/>
                      <a:pt x="113" y="38"/>
                    </a:cubicBezTo>
                    <a:close/>
                  </a:path>
                </a:pathLst>
              </a:custGeom>
              <a:solidFill>
                <a:srgbClr val="2BB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691">
                <a:extLst>
                  <a:ext uri="{FF2B5EF4-FFF2-40B4-BE49-F238E27FC236}">
                    <a16:creationId xmlns:a16="http://schemas.microsoft.com/office/drawing/2014/main" id="{54B2B97A-793B-4613-866C-91510F64A71A}"/>
                  </a:ext>
                </a:extLst>
              </p:cNvPr>
              <p:cNvSpPr/>
              <p:nvPr/>
            </p:nvSpPr>
            <p:spPr bwMode="auto">
              <a:xfrm>
                <a:off x="2781" y="3218"/>
                <a:ext cx="85" cy="57"/>
              </a:xfrm>
              <a:custGeom>
                <a:avLst/>
                <a:gdLst>
                  <a:gd name="T0" fmla="*/ 100 w 100"/>
                  <a:gd name="T1" fmla="*/ 1 h 67"/>
                  <a:gd name="T2" fmla="*/ 0 w 100"/>
                  <a:gd name="T3" fmla="*/ 20 h 67"/>
                  <a:gd name="T4" fmla="*/ 100 w 100"/>
                  <a:gd name="T5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0" h="67">
                    <a:moveTo>
                      <a:pt x="100" y="1"/>
                    </a:moveTo>
                    <a:cubicBezTo>
                      <a:pt x="86" y="25"/>
                      <a:pt x="25" y="67"/>
                      <a:pt x="0" y="20"/>
                    </a:cubicBezTo>
                    <a:cubicBezTo>
                      <a:pt x="11" y="10"/>
                      <a:pt x="74" y="0"/>
                      <a:pt x="100" y="1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692">
                <a:extLst>
                  <a:ext uri="{FF2B5EF4-FFF2-40B4-BE49-F238E27FC236}">
                    <a16:creationId xmlns:a16="http://schemas.microsoft.com/office/drawing/2014/main" id="{54A94337-8A91-421F-BF6D-4EA07DAD84EA}"/>
                  </a:ext>
                </a:extLst>
              </p:cNvPr>
              <p:cNvSpPr/>
              <p:nvPr/>
            </p:nvSpPr>
            <p:spPr bwMode="auto">
              <a:xfrm>
                <a:off x="2668" y="3324"/>
                <a:ext cx="96" cy="52"/>
              </a:xfrm>
              <a:custGeom>
                <a:avLst/>
                <a:gdLst>
                  <a:gd name="T0" fmla="*/ 101 w 113"/>
                  <a:gd name="T1" fmla="*/ 57 h 61"/>
                  <a:gd name="T2" fmla="*/ 0 w 113"/>
                  <a:gd name="T3" fmla="*/ 38 h 61"/>
                  <a:gd name="T4" fmla="*/ 101 w 113"/>
                  <a:gd name="T5" fmla="*/ 5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" h="61">
                    <a:moveTo>
                      <a:pt x="101" y="57"/>
                    </a:moveTo>
                    <a:cubicBezTo>
                      <a:pt x="77" y="61"/>
                      <a:pt x="9" y="44"/>
                      <a:pt x="0" y="38"/>
                    </a:cubicBezTo>
                    <a:cubicBezTo>
                      <a:pt x="54" y="0"/>
                      <a:pt x="113" y="16"/>
                      <a:pt x="101" y="57"/>
                    </a:cubicBezTo>
                    <a:close/>
                  </a:path>
                </a:pathLst>
              </a:custGeom>
              <a:solidFill>
                <a:srgbClr val="2BB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693">
                <a:extLst>
                  <a:ext uri="{FF2B5EF4-FFF2-40B4-BE49-F238E27FC236}">
                    <a16:creationId xmlns:a16="http://schemas.microsoft.com/office/drawing/2014/main" id="{AD648647-6D42-41C2-8A1E-535CF0DE84B4}"/>
                  </a:ext>
                </a:extLst>
              </p:cNvPr>
              <p:cNvSpPr/>
              <p:nvPr/>
            </p:nvSpPr>
            <p:spPr bwMode="auto">
              <a:xfrm>
                <a:off x="2668" y="3356"/>
                <a:ext cx="86" cy="56"/>
              </a:xfrm>
              <a:custGeom>
                <a:avLst/>
                <a:gdLst>
                  <a:gd name="T0" fmla="*/ 101 w 101"/>
                  <a:gd name="T1" fmla="*/ 20 h 66"/>
                  <a:gd name="T2" fmla="*/ 0 w 101"/>
                  <a:gd name="T3" fmla="*/ 1 h 66"/>
                  <a:gd name="T4" fmla="*/ 101 w 101"/>
                  <a:gd name="T5" fmla="*/ 2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" h="66">
                    <a:moveTo>
                      <a:pt x="101" y="20"/>
                    </a:moveTo>
                    <a:cubicBezTo>
                      <a:pt x="75" y="66"/>
                      <a:pt x="14" y="24"/>
                      <a:pt x="0" y="1"/>
                    </a:cubicBezTo>
                    <a:cubicBezTo>
                      <a:pt x="26" y="0"/>
                      <a:pt x="89" y="10"/>
                      <a:pt x="101" y="20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694">
                <a:extLst>
                  <a:ext uri="{FF2B5EF4-FFF2-40B4-BE49-F238E27FC236}">
                    <a16:creationId xmlns:a16="http://schemas.microsoft.com/office/drawing/2014/main" id="{A69D1665-263A-48F1-9FBC-B272C11656A9}"/>
                  </a:ext>
                </a:extLst>
              </p:cNvPr>
              <p:cNvSpPr/>
              <p:nvPr/>
            </p:nvSpPr>
            <p:spPr bwMode="auto">
              <a:xfrm>
                <a:off x="2770" y="3326"/>
                <a:ext cx="96" cy="52"/>
              </a:xfrm>
              <a:custGeom>
                <a:avLst/>
                <a:gdLst>
                  <a:gd name="T0" fmla="*/ 113 w 113"/>
                  <a:gd name="T1" fmla="*/ 38 h 61"/>
                  <a:gd name="T2" fmla="*/ 13 w 113"/>
                  <a:gd name="T3" fmla="*/ 57 h 61"/>
                  <a:gd name="T4" fmla="*/ 113 w 113"/>
                  <a:gd name="T5" fmla="*/ 3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" h="61">
                    <a:moveTo>
                      <a:pt x="113" y="38"/>
                    </a:moveTo>
                    <a:cubicBezTo>
                      <a:pt x="104" y="44"/>
                      <a:pt x="36" y="61"/>
                      <a:pt x="13" y="57"/>
                    </a:cubicBezTo>
                    <a:cubicBezTo>
                      <a:pt x="0" y="16"/>
                      <a:pt x="59" y="0"/>
                      <a:pt x="113" y="38"/>
                    </a:cubicBezTo>
                    <a:close/>
                  </a:path>
                </a:pathLst>
              </a:custGeom>
              <a:solidFill>
                <a:srgbClr val="2BB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Freeform 695">
                <a:extLst>
                  <a:ext uri="{FF2B5EF4-FFF2-40B4-BE49-F238E27FC236}">
                    <a16:creationId xmlns:a16="http://schemas.microsoft.com/office/drawing/2014/main" id="{4D9D5EEF-909E-467B-912C-60E8838D0667}"/>
                  </a:ext>
                </a:extLst>
              </p:cNvPr>
              <p:cNvSpPr/>
              <p:nvPr/>
            </p:nvSpPr>
            <p:spPr bwMode="auto">
              <a:xfrm>
                <a:off x="2781" y="3357"/>
                <a:ext cx="85" cy="58"/>
              </a:xfrm>
              <a:custGeom>
                <a:avLst/>
                <a:gdLst>
                  <a:gd name="T0" fmla="*/ 100 w 100"/>
                  <a:gd name="T1" fmla="*/ 1 h 67"/>
                  <a:gd name="T2" fmla="*/ 0 w 100"/>
                  <a:gd name="T3" fmla="*/ 20 h 67"/>
                  <a:gd name="T4" fmla="*/ 100 w 100"/>
                  <a:gd name="T5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0" h="67">
                    <a:moveTo>
                      <a:pt x="100" y="1"/>
                    </a:moveTo>
                    <a:cubicBezTo>
                      <a:pt x="86" y="25"/>
                      <a:pt x="25" y="67"/>
                      <a:pt x="0" y="20"/>
                    </a:cubicBezTo>
                    <a:cubicBezTo>
                      <a:pt x="11" y="10"/>
                      <a:pt x="74" y="0"/>
                      <a:pt x="100" y="1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696">
                <a:extLst>
                  <a:ext uri="{FF2B5EF4-FFF2-40B4-BE49-F238E27FC236}">
                    <a16:creationId xmlns:a16="http://schemas.microsoft.com/office/drawing/2014/main" id="{EB865B79-0AA2-4FE4-8990-AFEC6F3F5380}"/>
                  </a:ext>
                </a:extLst>
              </p:cNvPr>
              <p:cNvSpPr/>
              <p:nvPr/>
            </p:nvSpPr>
            <p:spPr bwMode="auto">
              <a:xfrm>
                <a:off x="2626" y="2907"/>
                <a:ext cx="264" cy="187"/>
              </a:xfrm>
              <a:custGeom>
                <a:avLst/>
                <a:gdLst>
                  <a:gd name="T0" fmla="*/ 58 w 310"/>
                  <a:gd name="T1" fmla="*/ 78 h 220"/>
                  <a:gd name="T2" fmla="*/ 80 w 310"/>
                  <a:gd name="T3" fmla="*/ 15 h 220"/>
                  <a:gd name="T4" fmla="*/ 122 w 310"/>
                  <a:gd name="T5" fmla="*/ 69 h 220"/>
                  <a:gd name="T6" fmla="*/ 162 w 310"/>
                  <a:gd name="T7" fmla="*/ 2 h 220"/>
                  <a:gd name="T8" fmla="*/ 195 w 310"/>
                  <a:gd name="T9" fmla="*/ 67 h 220"/>
                  <a:gd name="T10" fmla="*/ 231 w 310"/>
                  <a:gd name="T11" fmla="*/ 0 h 220"/>
                  <a:gd name="T12" fmla="*/ 257 w 310"/>
                  <a:gd name="T13" fmla="*/ 59 h 220"/>
                  <a:gd name="T14" fmla="*/ 299 w 310"/>
                  <a:gd name="T15" fmla="*/ 15 h 220"/>
                  <a:gd name="T16" fmla="*/ 155 w 310"/>
                  <a:gd name="T17" fmla="*/ 220 h 220"/>
                  <a:gd name="T18" fmla="*/ 11 w 310"/>
                  <a:gd name="T19" fmla="*/ 34 h 220"/>
                  <a:gd name="T20" fmla="*/ 58 w 310"/>
                  <a:gd name="T21" fmla="*/ 78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0" h="220">
                    <a:moveTo>
                      <a:pt x="58" y="78"/>
                    </a:moveTo>
                    <a:cubicBezTo>
                      <a:pt x="58" y="78"/>
                      <a:pt x="67" y="17"/>
                      <a:pt x="80" y="15"/>
                    </a:cubicBezTo>
                    <a:cubicBezTo>
                      <a:pt x="90" y="13"/>
                      <a:pt x="122" y="69"/>
                      <a:pt x="122" y="69"/>
                    </a:cubicBezTo>
                    <a:cubicBezTo>
                      <a:pt x="122" y="69"/>
                      <a:pt x="150" y="1"/>
                      <a:pt x="162" y="2"/>
                    </a:cubicBezTo>
                    <a:cubicBezTo>
                      <a:pt x="177" y="3"/>
                      <a:pt x="195" y="67"/>
                      <a:pt x="195" y="67"/>
                    </a:cubicBezTo>
                    <a:cubicBezTo>
                      <a:pt x="195" y="67"/>
                      <a:pt x="220" y="0"/>
                      <a:pt x="231" y="0"/>
                    </a:cubicBezTo>
                    <a:cubicBezTo>
                      <a:pt x="244" y="1"/>
                      <a:pt x="257" y="59"/>
                      <a:pt x="257" y="59"/>
                    </a:cubicBezTo>
                    <a:cubicBezTo>
                      <a:pt x="257" y="59"/>
                      <a:pt x="279" y="19"/>
                      <a:pt x="299" y="15"/>
                    </a:cubicBezTo>
                    <a:cubicBezTo>
                      <a:pt x="299" y="15"/>
                      <a:pt x="310" y="220"/>
                      <a:pt x="155" y="220"/>
                    </a:cubicBezTo>
                    <a:cubicBezTo>
                      <a:pt x="0" y="220"/>
                      <a:pt x="7" y="37"/>
                      <a:pt x="11" y="34"/>
                    </a:cubicBezTo>
                    <a:cubicBezTo>
                      <a:pt x="26" y="25"/>
                      <a:pt x="58" y="78"/>
                      <a:pt x="58" y="78"/>
                    </a:cubicBezTo>
                    <a:close/>
                  </a:path>
                </a:pathLst>
              </a:custGeom>
              <a:solidFill>
                <a:srgbClr val="EE2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Oval 697">
                <a:extLst>
                  <a:ext uri="{FF2B5EF4-FFF2-40B4-BE49-F238E27FC236}">
                    <a16:creationId xmlns:a16="http://schemas.microsoft.com/office/drawing/2014/main" id="{C2C1B7FE-3C11-46EA-9279-70DA0E7D8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8" y="2883"/>
                <a:ext cx="26" cy="23"/>
              </a:xfrm>
              <a:prstGeom prst="ellipse">
                <a:avLst/>
              </a:pr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Oval 698">
                <a:extLst>
                  <a:ext uri="{FF2B5EF4-FFF2-40B4-BE49-F238E27FC236}">
                    <a16:creationId xmlns:a16="http://schemas.microsoft.com/office/drawing/2014/main" id="{C96C6215-8899-43DF-A48C-6BF7E71A7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1" y="2883"/>
                <a:ext cx="26" cy="33"/>
              </a:xfrm>
              <a:prstGeom prst="ellipse">
                <a:avLst/>
              </a:pr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Oval 699">
                <a:extLst>
                  <a:ext uri="{FF2B5EF4-FFF2-40B4-BE49-F238E27FC236}">
                    <a16:creationId xmlns:a16="http://schemas.microsoft.com/office/drawing/2014/main" id="{F360B781-E240-40FC-8D19-69E963489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3" y="2901"/>
                <a:ext cx="19" cy="21"/>
              </a:xfrm>
              <a:prstGeom prst="ellipse">
                <a:avLst/>
              </a:pr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Oval 700">
                <a:extLst>
                  <a:ext uri="{FF2B5EF4-FFF2-40B4-BE49-F238E27FC236}">
                    <a16:creationId xmlns:a16="http://schemas.microsoft.com/office/drawing/2014/main" id="{DDE762A3-54DD-4149-B869-BC7B60D11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2" y="2882"/>
                <a:ext cx="23" cy="25"/>
              </a:xfrm>
              <a:prstGeom prst="ellipse">
                <a:avLst/>
              </a:pr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701">
                <a:extLst>
                  <a:ext uri="{FF2B5EF4-FFF2-40B4-BE49-F238E27FC236}">
                    <a16:creationId xmlns:a16="http://schemas.microsoft.com/office/drawing/2014/main" id="{C53ED03F-B783-4555-AEE6-EEAFFD3744B2}"/>
                  </a:ext>
                </a:extLst>
              </p:cNvPr>
              <p:cNvSpPr/>
              <p:nvPr/>
            </p:nvSpPr>
            <p:spPr bwMode="auto">
              <a:xfrm>
                <a:off x="2654" y="3004"/>
                <a:ext cx="206" cy="48"/>
              </a:xfrm>
              <a:custGeom>
                <a:avLst/>
                <a:gdLst>
                  <a:gd name="T0" fmla="*/ 133 w 242"/>
                  <a:gd name="T1" fmla="*/ 2 h 57"/>
                  <a:gd name="T2" fmla="*/ 242 w 242"/>
                  <a:gd name="T3" fmla="*/ 28 h 57"/>
                  <a:gd name="T4" fmla="*/ 232 w 242"/>
                  <a:gd name="T5" fmla="*/ 46 h 57"/>
                  <a:gd name="T6" fmla="*/ 134 w 242"/>
                  <a:gd name="T7" fmla="*/ 21 h 57"/>
                  <a:gd name="T8" fmla="*/ 132 w 242"/>
                  <a:gd name="T9" fmla="*/ 21 h 57"/>
                  <a:gd name="T10" fmla="*/ 14 w 242"/>
                  <a:gd name="T11" fmla="*/ 57 h 57"/>
                  <a:gd name="T12" fmla="*/ 0 w 242"/>
                  <a:gd name="T13" fmla="*/ 37 h 57"/>
                  <a:gd name="T14" fmla="*/ 133 w 242"/>
                  <a:gd name="T15" fmla="*/ 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2" h="57">
                    <a:moveTo>
                      <a:pt x="133" y="2"/>
                    </a:moveTo>
                    <a:cubicBezTo>
                      <a:pt x="187" y="4"/>
                      <a:pt x="222" y="16"/>
                      <a:pt x="242" y="28"/>
                    </a:cubicBezTo>
                    <a:cubicBezTo>
                      <a:pt x="240" y="34"/>
                      <a:pt x="236" y="40"/>
                      <a:pt x="232" y="46"/>
                    </a:cubicBezTo>
                    <a:cubicBezTo>
                      <a:pt x="216" y="36"/>
                      <a:pt x="184" y="21"/>
                      <a:pt x="134" y="21"/>
                    </a:cubicBezTo>
                    <a:cubicBezTo>
                      <a:pt x="133" y="21"/>
                      <a:pt x="133" y="21"/>
                      <a:pt x="132" y="21"/>
                    </a:cubicBezTo>
                    <a:cubicBezTo>
                      <a:pt x="74" y="21"/>
                      <a:pt x="31" y="46"/>
                      <a:pt x="14" y="57"/>
                    </a:cubicBezTo>
                    <a:cubicBezTo>
                      <a:pt x="9" y="50"/>
                      <a:pt x="4" y="44"/>
                      <a:pt x="0" y="37"/>
                    </a:cubicBezTo>
                    <a:cubicBezTo>
                      <a:pt x="28" y="20"/>
                      <a:pt x="74" y="0"/>
                      <a:pt x="133" y="2"/>
                    </a:cubicBezTo>
                    <a:close/>
                  </a:path>
                </a:pathLst>
              </a:custGeom>
              <a:solidFill>
                <a:srgbClr val="9E1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Freeform 702">
                <a:extLst>
                  <a:ext uri="{FF2B5EF4-FFF2-40B4-BE49-F238E27FC236}">
                    <a16:creationId xmlns:a16="http://schemas.microsoft.com/office/drawing/2014/main" id="{B7DE971F-78D1-4C7D-A7C5-E032B06A94A4}"/>
                  </a:ext>
                </a:extLst>
              </p:cNvPr>
              <p:cNvSpPr/>
              <p:nvPr/>
            </p:nvSpPr>
            <p:spPr bwMode="auto">
              <a:xfrm>
                <a:off x="2650" y="2993"/>
                <a:ext cx="215" cy="42"/>
              </a:xfrm>
              <a:custGeom>
                <a:avLst/>
                <a:gdLst>
                  <a:gd name="T0" fmla="*/ 138 w 253"/>
                  <a:gd name="T1" fmla="*/ 2 h 50"/>
                  <a:gd name="T2" fmla="*/ 253 w 253"/>
                  <a:gd name="T3" fmla="*/ 28 h 50"/>
                  <a:gd name="T4" fmla="*/ 247 w 253"/>
                  <a:gd name="T5" fmla="*/ 41 h 50"/>
                  <a:gd name="T6" fmla="*/ 138 w 253"/>
                  <a:gd name="T7" fmla="*/ 15 h 50"/>
                  <a:gd name="T8" fmla="*/ 5 w 253"/>
                  <a:gd name="T9" fmla="*/ 50 h 50"/>
                  <a:gd name="T10" fmla="*/ 0 w 253"/>
                  <a:gd name="T11" fmla="*/ 37 h 50"/>
                  <a:gd name="T12" fmla="*/ 138 w 253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" h="50">
                    <a:moveTo>
                      <a:pt x="138" y="2"/>
                    </a:moveTo>
                    <a:cubicBezTo>
                      <a:pt x="194" y="4"/>
                      <a:pt x="230" y="16"/>
                      <a:pt x="253" y="28"/>
                    </a:cubicBezTo>
                    <a:cubicBezTo>
                      <a:pt x="251" y="33"/>
                      <a:pt x="249" y="37"/>
                      <a:pt x="247" y="41"/>
                    </a:cubicBezTo>
                    <a:cubicBezTo>
                      <a:pt x="227" y="29"/>
                      <a:pt x="192" y="17"/>
                      <a:pt x="138" y="15"/>
                    </a:cubicBezTo>
                    <a:cubicBezTo>
                      <a:pt x="79" y="13"/>
                      <a:pt x="33" y="33"/>
                      <a:pt x="5" y="50"/>
                    </a:cubicBezTo>
                    <a:cubicBezTo>
                      <a:pt x="3" y="46"/>
                      <a:pt x="1" y="41"/>
                      <a:pt x="0" y="37"/>
                    </a:cubicBezTo>
                    <a:cubicBezTo>
                      <a:pt x="29" y="20"/>
                      <a:pt x="76" y="0"/>
                      <a:pt x="138" y="2"/>
                    </a:cubicBezTo>
                    <a:close/>
                  </a:path>
                </a:pathLst>
              </a:custGeom>
              <a:solidFill>
                <a:srgbClr val="FF66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Freeform 703">
                <a:extLst>
                  <a:ext uri="{FF2B5EF4-FFF2-40B4-BE49-F238E27FC236}">
                    <a16:creationId xmlns:a16="http://schemas.microsoft.com/office/drawing/2014/main" id="{E1C51753-CA96-4844-9965-8906C07BFF18}"/>
                  </a:ext>
                </a:extLst>
              </p:cNvPr>
              <p:cNvSpPr/>
              <p:nvPr/>
            </p:nvSpPr>
            <p:spPr bwMode="auto">
              <a:xfrm>
                <a:off x="2666" y="3022"/>
                <a:ext cx="186" cy="36"/>
              </a:xfrm>
              <a:custGeom>
                <a:avLst/>
                <a:gdLst>
                  <a:gd name="T0" fmla="*/ 120 w 218"/>
                  <a:gd name="T1" fmla="*/ 0 h 43"/>
                  <a:gd name="T2" fmla="*/ 218 w 218"/>
                  <a:gd name="T3" fmla="*/ 25 h 43"/>
                  <a:gd name="T4" fmla="*/ 213 w 218"/>
                  <a:gd name="T5" fmla="*/ 33 h 43"/>
                  <a:gd name="T6" fmla="*/ 120 w 218"/>
                  <a:gd name="T7" fmla="*/ 9 h 43"/>
                  <a:gd name="T8" fmla="*/ 118 w 218"/>
                  <a:gd name="T9" fmla="*/ 9 h 43"/>
                  <a:gd name="T10" fmla="*/ 5 w 218"/>
                  <a:gd name="T11" fmla="*/ 43 h 43"/>
                  <a:gd name="T12" fmla="*/ 0 w 218"/>
                  <a:gd name="T13" fmla="*/ 36 h 43"/>
                  <a:gd name="T14" fmla="*/ 118 w 218"/>
                  <a:gd name="T15" fmla="*/ 0 h 43"/>
                  <a:gd name="T16" fmla="*/ 120 w 218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8" h="43">
                    <a:moveTo>
                      <a:pt x="120" y="0"/>
                    </a:moveTo>
                    <a:cubicBezTo>
                      <a:pt x="170" y="0"/>
                      <a:pt x="202" y="15"/>
                      <a:pt x="218" y="25"/>
                    </a:cubicBezTo>
                    <a:cubicBezTo>
                      <a:pt x="217" y="28"/>
                      <a:pt x="215" y="30"/>
                      <a:pt x="213" y="33"/>
                    </a:cubicBezTo>
                    <a:cubicBezTo>
                      <a:pt x="198" y="23"/>
                      <a:pt x="167" y="9"/>
                      <a:pt x="120" y="9"/>
                    </a:cubicBezTo>
                    <a:cubicBezTo>
                      <a:pt x="119" y="9"/>
                      <a:pt x="119" y="9"/>
                      <a:pt x="118" y="9"/>
                    </a:cubicBezTo>
                    <a:cubicBezTo>
                      <a:pt x="64" y="9"/>
                      <a:pt x="22" y="32"/>
                      <a:pt x="5" y="43"/>
                    </a:cubicBezTo>
                    <a:cubicBezTo>
                      <a:pt x="3" y="41"/>
                      <a:pt x="2" y="38"/>
                      <a:pt x="0" y="36"/>
                    </a:cubicBezTo>
                    <a:cubicBezTo>
                      <a:pt x="17" y="25"/>
                      <a:pt x="60" y="0"/>
                      <a:pt x="118" y="0"/>
                    </a:cubicBezTo>
                    <a:cubicBezTo>
                      <a:pt x="119" y="0"/>
                      <a:pt x="119" y="0"/>
                      <a:pt x="120" y="0"/>
                    </a:cubicBezTo>
                    <a:close/>
                  </a:path>
                </a:pathLst>
              </a:custGeom>
              <a:solidFill>
                <a:srgbClr val="FF66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704">
                <a:extLst>
                  <a:ext uri="{FF2B5EF4-FFF2-40B4-BE49-F238E27FC236}">
                    <a16:creationId xmlns:a16="http://schemas.microsoft.com/office/drawing/2014/main" id="{0012E07B-1968-4B0D-A385-6742760F67CA}"/>
                  </a:ext>
                </a:extLst>
              </p:cNvPr>
              <p:cNvSpPr/>
              <p:nvPr/>
            </p:nvSpPr>
            <p:spPr bwMode="auto">
              <a:xfrm>
                <a:off x="2706" y="3056"/>
                <a:ext cx="112" cy="38"/>
              </a:xfrm>
              <a:custGeom>
                <a:avLst/>
                <a:gdLst>
                  <a:gd name="T0" fmla="*/ 131 w 131"/>
                  <a:gd name="T1" fmla="*/ 26 h 45"/>
                  <a:gd name="T2" fmla="*/ 61 w 131"/>
                  <a:gd name="T3" fmla="*/ 45 h 45"/>
                  <a:gd name="T4" fmla="*/ 0 w 131"/>
                  <a:gd name="T5" fmla="*/ 33 h 45"/>
                  <a:gd name="T6" fmla="*/ 73 w 131"/>
                  <a:gd name="T7" fmla="*/ 0 h 45"/>
                  <a:gd name="T8" fmla="*/ 131 w 131"/>
                  <a:gd name="T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45">
                    <a:moveTo>
                      <a:pt x="131" y="26"/>
                    </a:moveTo>
                    <a:cubicBezTo>
                      <a:pt x="113" y="38"/>
                      <a:pt x="90" y="45"/>
                      <a:pt x="61" y="45"/>
                    </a:cubicBezTo>
                    <a:cubicBezTo>
                      <a:pt x="37" y="45"/>
                      <a:pt x="17" y="41"/>
                      <a:pt x="0" y="33"/>
                    </a:cubicBezTo>
                    <a:cubicBezTo>
                      <a:pt x="13" y="22"/>
                      <a:pt x="42" y="1"/>
                      <a:pt x="73" y="0"/>
                    </a:cubicBezTo>
                    <a:cubicBezTo>
                      <a:pt x="106" y="0"/>
                      <a:pt x="125" y="18"/>
                      <a:pt x="131" y="26"/>
                    </a:cubicBezTo>
                    <a:close/>
                  </a:path>
                </a:pathLst>
              </a:custGeom>
              <a:solidFill>
                <a:srgbClr val="9E1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705">
                <a:extLst>
                  <a:ext uri="{FF2B5EF4-FFF2-40B4-BE49-F238E27FC236}">
                    <a16:creationId xmlns:a16="http://schemas.microsoft.com/office/drawing/2014/main" id="{1B3B6D1F-863E-4EBE-9F1B-B0E7F9A23A89}"/>
                  </a:ext>
                </a:extLst>
              </p:cNvPr>
              <p:cNvSpPr/>
              <p:nvPr/>
            </p:nvSpPr>
            <p:spPr bwMode="auto">
              <a:xfrm>
                <a:off x="4644" y="2072"/>
                <a:ext cx="159" cy="392"/>
              </a:xfrm>
              <a:custGeom>
                <a:avLst/>
                <a:gdLst>
                  <a:gd name="T0" fmla="*/ 77 w 186"/>
                  <a:gd name="T1" fmla="*/ 159 h 460"/>
                  <a:gd name="T2" fmla="*/ 39 w 186"/>
                  <a:gd name="T3" fmla="*/ 8 h 460"/>
                  <a:gd name="T4" fmla="*/ 20 w 186"/>
                  <a:gd name="T5" fmla="*/ 0 h 460"/>
                  <a:gd name="T6" fmla="*/ 6 w 186"/>
                  <a:gd name="T7" fmla="*/ 106 h 460"/>
                  <a:gd name="T8" fmla="*/ 70 w 186"/>
                  <a:gd name="T9" fmla="*/ 202 h 460"/>
                  <a:gd name="T10" fmla="*/ 32 w 186"/>
                  <a:gd name="T11" fmla="*/ 436 h 460"/>
                  <a:gd name="T12" fmla="*/ 117 w 186"/>
                  <a:gd name="T13" fmla="*/ 459 h 460"/>
                  <a:gd name="T14" fmla="*/ 186 w 186"/>
                  <a:gd name="T15" fmla="*/ 445 h 460"/>
                  <a:gd name="T16" fmla="*/ 171 w 186"/>
                  <a:gd name="T17" fmla="*/ 70 h 460"/>
                  <a:gd name="T18" fmla="*/ 93 w 186"/>
                  <a:gd name="T19" fmla="*/ 64 h 460"/>
                  <a:gd name="T20" fmla="*/ 77 w 186"/>
                  <a:gd name="T21" fmla="*/ 159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460">
                    <a:moveTo>
                      <a:pt x="77" y="159"/>
                    </a:moveTo>
                    <a:cubicBezTo>
                      <a:pt x="13" y="120"/>
                      <a:pt x="39" y="8"/>
                      <a:pt x="39" y="8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0" y="70"/>
                      <a:pt x="6" y="106"/>
                    </a:cubicBezTo>
                    <a:cubicBezTo>
                      <a:pt x="15" y="155"/>
                      <a:pt x="47" y="186"/>
                      <a:pt x="70" y="202"/>
                    </a:cubicBezTo>
                    <a:cubicBezTo>
                      <a:pt x="32" y="436"/>
                      <a:pt x="32" y="436"/>
                      <a:pt x="32" y="436"/>
                    </a:cubicBezTo>
                    <a:cubicBezTo>
                      <a:pt x="32" y="436"/>
                      <a:pt x="82" y="460"/>
                      <a:pt x="117" y="459"/>
                    </a:cubicBezTo>
                    <a:cubicBezTo>
                      <a:pt x="152" y="458"/>
                      <a:pt x="186" y="445"/>
                      <a:pt x="186" y="445"/>
                    </a:cubicBezTo>
                    <a:cubicBezTo>
                      <a:pt x="171" y="70"/>
                      <a:pt x="171" y="70"/>
                      <a:pt x="171" y="70"/>
                    </a:cubicBezTo>
                    <a:cubicBezTo>
                      <a:pt x="93" y="64"/>
                      <a:pt x="93" y="64"/>
                      <a:pt x="93" y="64"/>
                    </a:cubicBezTo>
                    <a:lnTo>
                      <a:pt x="77" y="159"/>
                    </a:lnTo>
                    <a:close/>
                  </a:path>
                </a:pathLst>
              </a:custGeom>
              <a:solidFill>
                <a:srgbClr val="754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706">
                <a:extLst>
                  <a:ext uri="{FF2B5EF4-FFF2-40B4-BE49-F238E27FC236}">
                    <a16:creationId xmlns:a16="http://schemas.microsoft.com/office/drawing/2014/main" id="{D8503C65-DE97-4174-8292-766AD72E3911}"/>
                  </a:ext>
                </a:extLst>
              </p:cNvPr>
              <p:cNvSpPr/>
              <p:nvPr/>
            </p:nvSpPr>
            <p:spPr bwMode="auto">
              <a:xfrm>
                <a:off x="4725" y="2128"/>
                <a:ext cx="57" cy="331"/>
              </a:xfrm>
              <a:custGeom>
                <a:avLst/>
                <a:gdLst>
                  <a:gd name="T0" fmla="*/ 40 w 67"/>
                  <a:gd name="T1" fmla="*/ 144 h 388"/>
                  <a:gd name="T2" fmla="*/ 19 w 67"/>
                  <a:gd name="T3" fmla="*/ 98 h 388"/>
                  <a:gd name="T4" fmla="*/ 11 w 67"/>
                  <a:gd name="T5" fmla="*/ 74 h 388"/>
                  <a:gd name="T6" fmla="*/ 7 w 67"/>
                  <a:gd name="T7" fmla="*/ 50 h 388"/>
                  <a:gd name="T8" fmla="*/ 8 w 67"/>
                  <a:gd name="T9" fmla="*/ 25 h 388"/>
                  <a:gd name="T10" fmla="*/ 14 w 67"/>
                  <a:gd name="T11" fmla="*/ 1 h 388"/>
                  <a:gd name="T12" fmla="*/ 14 w 67"/>
                  <a:gd name="T13" fmla="*/ 0 h 388"/>
                  <a:gd name="T14" fmla="*/ 13 w 67"/>
                  <a:gd name="T15" fmla="*/ 0 h 388"/>
                  <a:gd name="T16" fmla="*/ 12 w 67"/>
                  <a:gd name="T17" fmla="*/ 0 h 388"/>
                  <a:gd name="T18" fmla="*/ 2 w 67"/>
                  <a:gd name="T19" fmla="*/ 24 h 388"/>
                  <a:gd name="T20" fmla="*/ 1 w 67"/>
                  <a:gd name="T21" fmla="*/ 50 h 388"/>
                  <a:gd name="T22" fmla="*/ 15 w 67"/>
                  <a:gd name="T23" fmla="*/ 100 h 388"/>
                  <a:gd name="T24" fmla="*/ 37 w 67"/>
                  <a:gd name="T25" fmla="*/ 145 h 388"/>
                  <a:gd name="T26" fmla="*/ 49 w 67"/>
                  <a:gd name="T27" fmla="*/ 168 h 388"/>
                  <a:gd name="T28" fmla="*/ 57 w 67"/>
                  <a:gd name="T29" fmla="*/ 191 h 388"/>
                  <a:gd name="T30" fmla="*/ 61 w 67"/>
                  <a:gd name="T31" fmla="*/ 216 h 388"/>
                  <a:gd name="T32" fmla="*/ 58 w 67"/>
                  <a:gd name="T33" fmla="*/ 241 h 388"/>
                  <a:gd name="T34" fmla="*/ 46 w 67"/>
                  <a:gd name="T35" fmla="*/ 290 h 388"/>
                  <a:gd name="T36" fmla="*/ 43 w 67"/>
                  <a:gd name="T37" fmla="*/ 315 h 388"/>
                  <a:gd name="T38" fmla="*/ 43 w 67"/>
                  <a:gd name="T39" fmla="*/ 328 h 388"/>
                  <a:gd name="T40" fmla="*/ 45 w 67"/>
                  <a:gd name="T41" fmla="*/ 341 h 388"/>
                  <a:gd name="T42" fmla="*/ 57 w 67"/>
                  <a:gd name="T43" fmla="*/ 364 h 388"/>
                  <a:gd name="T44" fmla="*/ 65 w 67"/>
                  <a:gd name="T45" fmla="*/ 387 h 388"/>
                  <a:gd name="T46" fmla="*/ 66 w 67"/>
                  <a:gd name="T47" fmla="*/ 388 h 388"/>
                  <a:gd name="T48" fmla="*/ 67 w 67"/>
                  <a:gd name="T49" fmla="*/ 387 h 388"/>
                  <a:gd name="T50" fmla="*/ 59 w 67"/>
                  <a:gd name="T51" fmla="*/ 362 h 388"/>
                  <a:gd name="T52" fmla="*/ 49 w 67"/>
                  <a:gd name="T53" fmla="*/ 340 h 388"/>
                  <a:gd name="T54" fmla="*/ 46 w 67"/>
                  <a:gd name="T55" fmla="*/ 328 h 388"/>
                  <a:gd name="T56" fmla="*/ 46 w 67"/>
                  <a:gd name="T57" fmla="*/ 315 h 388"/>
                  <a:gd name="T58" fmla="*/ 49 w 67"/>
                  <a:gd name="T59" fmla="*/ 291 h 388"/>
                  <a:gd name="T60" fmla="*/ 61 w 67"/>
                  <a:gd name="T61" fmla="*/ 241 h 388"/>
                  <a:gd name="T62" fmla="*/ 60 w 67"/>
                  <a:gd name="T63" fmla="*/ 191 h 388"/>
                  <a:gd name="T64" fmla="*/ 40 w 67"/>
                  <a:gd name="T65" fmla="*/ 14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388">
                    <a:moveTo>
                      <a:pt x="40" y="144"/>
                    </a:moveTo>
                    <a:cubicBezTo>
                      <a:pt x="33" y="128"/>
                      <a:pt x="26" y="113"/>
                      <a:pt x="19" y="98"/>
                    </a:cubicBezTo>
                    <a:cubicBezTo>
                      <a:pt x="16" y="90"/>
                      <a:pt x="14" y="82"/>
                      <a:pt x="11" y="74"/>
                    </a:cubicBezTo>
                    <a:cubicBezTo>
                      <a:pt x="9" y="66"/>
                      <a:pt x="8" y="58"/>
                      <a:pt x="7" y="50"/>
                    </a:cubicBezTo>
                    <a:cubicBezTo>
                      <a:pt x="6" y="41"/>
                      <a:pt x="7" y="33"/>
                      <a:pt x="8" y="25"/>
                    </a:cubicBezTo>
                    <a:cubicBezTo>
                      <a:pt x="9" y="17"/>
                      <a:pt x="12" y="9"/>
                      <a:pt x="14" y="1"/>
                    </a:cubicBezTo>
                    <a:cubicBezTo>
                      <a:pt x="14" y="1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7"/>
                      <a:pt x="4" y="16"/>
                      <a:pt x="2" y="24"/>
                    </a:cubicBezTo>
                    <a:cubicBezTo>
                      <a:pt x="0" y="33"/>
                      <a:pt x="0" y="41"/>
                      <a:pt x="1" y="50"/>
                    </a:cubicBezTo>
                    <a:cubicBezTo>
                      <a:pt x="2" y="67"/>
                      <a:pt x="8" y="84"/>
                      <a:pt x="15" y="100"/>
                    </a:cubicBezTo>
                    <a:cubicBezTo>
                      <a:pt x="21" y="115"/>
                      <a:pt x="30" y="130"/>
                      <a:pt x="37" y="145"/>
                    </a:cubicBezTo>
                    <a:cubicBezTo>
                      <a:pt x="41" y="152"/>
                      <a:pt x="45" y="160"/>
                      <a:pt x="49" y="168"/>
                    </a:cubicBezTo>
                    <a:cubicBezTo>
                      <a:pt x="52" y="175"/>
                      <a:pt x="55" y="183"/>
                      <a:pt x="57" y="191"/>
                    </a:cubicBezTo>
                    <a:cubicBezTo>
                      <a:pt x="60" y="199"/>
                      <a:pt x="61" y="207"/>
                      <a:pt x="61" y="216"/>
                    </a:cubicBezTo>
                    <a:cubicBezTo>
                      <a:pt x="61" y="224"/>
                      <a:pt x="60" y="233"/>
                      <a:pt x="58" y="241"/>
                    </a:cubicBezTo>
                    <a:cubicBezTo>
                      <a:pt x="55" y="257"/>
                      <a:pt x="49" y="273"/>
                      <a:pt x="46" y="290"/>
                    </a:cubicBezTo>
                    <a:cubicBezTo>
                      <a:pt x="44" y="298"/>
                      <a:pt x="43" y="307"/>
                      <a:pt x="43" y="315"/>
                    </a:cubicBezTo>
                    <a:cubicBezTo>
                      <a:pt x="42" y="319"/>
                      <a:pt x="43" y="324"/>
                      <a:pt x="43" y="328"/>
                    </a:cubicBezTo>
                    <a:cubicBezTo>
                      <a:pt x="43" y="332"/>
                      <a:pt x="44" y="337"/>
                      <a:pt x="45" y="341"/>
                    </a:cubicBezTo>
                    <a:cubicBezTo>
                      <a:pt x="48" y="349"/>
                      <a:pt x="53" y="357"/>
                      <a:pt x="57" y="364"/>
                    </a:cubicBezTo>
                    <a:cubicBezTo>
                      <a:pt x="61" y="371"/>
                      <a:pt x="64" y="379"/>
                      <a:pt x="65" y="387"/>
                    </a:cubicBezTo>
                    <a:cubicBezTo>
                      <a:pt x="65" y="388"/>
                      <a:pt x="66" y="388"/>
                      <a:pt x="66" y="388"/>
                    </a:cubicBezTo>
                    <a:cubicBezTo>
                      <a:pt x="67" y="388"/>
                      <a:pt x="67" y="387"/>
                      <a:pt x="67" y="387"/>
                    </a:cubicBezTo>
                    <a:cubicBezTo>
                      <a:pt x="67" y="378"/>
                      <a:pt x="63" y="370"/>
                      <a:pt x="59" y="362"/>
                    </a:cubicBezTo>
                    <a:cubicBezTo>
                      <a:pt x="55" y="355"/>
                      <a:pt x="51" y="348"/>
                      <a:pt x="49" y="340"/>
                    </a:cubicBezTo>
                    <a:cubicBezTo>
                      <a:pt x="48" y="336"/>
                      <a:pt x="47" y="332"/>
                      <a:pt x="46" y="328"/>
                    </a:cubicBezTo>
                    <a:cubicBezTo>
                      <a:pt x="46" y="324"/>
                      <a:pt x="46" y="319"/>
                      <a:pt x="46" y="315"/>
                    </a:cubicBezTo>
                    <a:cubicBezTo>
                      <a:pt x="46" y="307"/>
                      <a:pt x="47" y="299"/>
                      <a:pt x="49" y="291"/>
                    </a:cubicBezTo>
                    <a:cubicBezTo>
                      <a:pt x="52" y="274"/>
                      <a:pt x="58" y="258"/>
                      <a:pt x="61" y="241"/>
                    </a:cubicBezTo>
                    <a:cubicBezTo>
                      <a:pt x="64" y="225"/>
                      <a:pt x="64" y="207"/>
                      <a:pt x="60" y="191"/>
                    </a:cubicBezTo>
                    <a:cubicBezTo>
                      <a:pt x="55" y="174"/>
                      <a:pt x="47" y="159"/>
                      <a:pt x="40" y="144"/>
                    </a:cubicBezTo>
                    <a:close/>
                  </a:path>
                </a:pathLst>
              </a:custGeom>
              <a:solidFill>
                <a:srgbClr val="977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707">
                <a:extLst>
                  <a:ext uri="{FF2B5EF4-FFF2-40B4-BE49-F238E27FC236}">
                    <a16:creationId xmlns:a16="http://schemas.microsoft.com/office/drawing/2014/main" id="{A18C58DE-2208-4903-AB37-EC342F126733}"/>
                  </a:ext>
                </a:extLst>
              </p:cNvPr>
              <p:cNvSpPr/>
              <p:nvPr/>
            </p:nvSpPr>
            <p:spPr bwMode="auto">
              <a:xfrm>
                <a:off x="4738" y="2133"/>
                <a:ext cx="61" cy="321"/>
              </a:xfrm>
              <a:custGeom>
                <a:avLst/>
                <a:gdLst>
                  <a:gd name="T0" fmla="*/ 55 w 72"/>
                  <a:gd name="T1" fmla="*/ 160 h 377"/>
                  <a:gd name="T2" fmla="*/ 46 w 72"/>
                  <a:gd name="T3" fmla="*/ 137 h 377"/>
                  <a:gd name="T4" fmla="*/ 23 w 72"/>
                  <a:gd name="T5" fmla="*/ 93 h 377"/>
                  <a:gd name="T6" fmla="*/ 6 w 72"/>
                  <a:gd name="T7" fmla="*/ 48 h 377"/>
                  <a:gd name="T8" fmla="*/ 5 w 72"/>
                  <a:gd name="T9" fmla="*/ 24 h 377"/>
                  <a:gd name="T10" fmla="*/ 12 w 72"/>
                  <a:gd name="T11" fmla="*/ 2 h 377"/>
                  <a:gd name="T12" fmla="*/ 12 w 72"/>
                  <a:gd name="T13" fmla="*/ 0 h 377"/>
                  <a:gd name="T14" fmla="*/ 10 w 72"/>
                  <a:gd name="T15" fmla="*/ 1 h 377"/>
                  <a:gd name="T16" fmla="*/ 10 w 72"/>
                  <a:gd name="T17" fmla="*/ 1 h 377"/>
                  <a:gd name="T18" fmla="*/ 2 w 72"/>
                  <a:gd name="T19" fmla="*/ 24 h 377"/>
                  <a:gd name="T20" fmla="*/ 2 w 72"/>
                  <a:gd name="T21" fmla="*/ 49 h 377"/>
                  <a:gd name="T22" fmla="*/ 20 w 72"/>
                  <a:gd name="T23" fmla="*/ 95 h 377"/>
                  <a:gd name="T24" fmla="*/ 43 w 72"/>
                  <a:gd name="T25" fmla="*/ 138 h 377"/>
                  <a:gd name="T26" fmla="*/ 52 w 72"/>
                  <a:gd name="T27" fmla="*/ 161 h 377"/>
                  <a:gd name="T28" fmla="*/ 57 w 72"/>
                  <a:gd name="T29" fmla="*/ 184 h 377"/>
                  <a:gd name="T30" fmla="*/ 58 w 72"/>
                  <a:gd name="T31" fmla="*/ 232 h 377"/>
                  <a:gd name="T32" fmla="*/ 50 w 72"/>
                  <a:gd name="T33" fmla="*/ 281 h 377"/>
                  <a:gd name="T34" fmla="*/ 52 w 72"/>
                  <a:gd name="T35" fmla="*/ 306 h 377"/>
                  <a:gd name="T36" fmla="*/ 55 w 72"/>
                  <a:gd name="T37" fmla="*/ 317 h 377"/>
                  <a:gd name="T38" fmla="*/ 59 w 72"/>
                  <a:gd name="T39" fmla="*/ 329 h 377"/>
                  <a:gd name="T40" fmla="*/ 68 w 72"/>
                  <a:gd name="T41" fmla="*/ 352 h 377"/>
                  <a:gd name="T42" fmla="*/ 70 w 72"/>
                  <a:gd name="T43" fmla="*/ 364 h 377"/>
                  <a:gd name="T44" fmla="*/ 69 w 72"/>
                  <a:gd name="T45" fmla="*/ 375 h 377"/>
                  <a:gd name="T46" fmla="*/ 70 w 72"/>
                  <a:gd name="T47" fmla="*/ 377 h 377"/>
                  <a:gd name="T48" fmla="*/ 71 w 72"/>
                  <a:gd name="T49" fmla="*/ 376 h 377"/>
                  <a:gd name="T50" fmla="*/ 72 w 72"/>
                  <a:gd name="T51" fmla="*/ 363 h 377"/>
                  <a:gd name="T52" fmla="*/ 70 w 72"/>
                  <a:gd name="T53" fmla="*/ 351 h 377"/>
                  <a:gd name="T54" fmla="*/ 62 w 72"/>
                  <a:gd name="T55" fmla="*/ 328 h 377"/>
                  <a:gd name="T56" fmla="*/ 57 w 72"/>
                  <a:gd name="T57" fmla="*/ 317 h 377"/>
                  <a:gd name="T58" fmla="*/ 54 w 72"/>
                  <a:gd name="T59" fmla="*/ 305 h 377"/>
                  <a:gd name="T60" fmla="*/ 53 w 72"/>
                  <a:gd name="T61" fmla="*/ 281 h 377"/>
                  <a:gd name="T62" fmla="*/ 61 w 72"/>
                  <a:gd name="T63" fmla="*/ 233 h 377"/>
                  <a:gd name="T64" fmla="*/ 60 w 72"/>
                  <a:gd name="T65" fmla="*/ 184 h 377"/>
                  <a:gd name="T66" fmla="*/ 55 w 72"/>
                  <a:gd name="T67" fmla="*/ 160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2" h="377">
                    <a:moveTo>
                      <a:pt x="55" y="160"/>
                    </a:moveTo>
                    <a:cubicBezTo>
                      <a:pt x="52" y="152"/>
                      <a:pt x="49" y="144"/>
                      <a:pt x="46" y="137"/>
                    </a:cubicBezTo>
                    <a:cubicBezTo>
                      <a:pt x="39" y="122"/>
                      <a:pt x="30" y="108"/>
                      <a:pt x="23" y="93"/>
                    </a:cubicBezTo>
                    <a:cubicBezTo>
                      <a:pt x="15" y="79"/>
                      <a:pt x="8" y="64"/>
                      <a:pt x="6" y="48"/>
                    </a:cubicBezTo>
                    <a:cubicBezTo>
                      <a:pt x="4" y="40"/>
                      <a:pt x="4" y="32"/>
                      <a:pt x="5" y="24"/>
                    </a:cubicBezTo>
                    <a:cubicBezTo>
                      <a:pt x="6" y="17"/>
                      <a:pt x="8" y="9"/>
                      <a:pt x="12" y="2"/>
                    </a:cubicBezTo>
                    <a:cubicBezTo>
                      <a:pt x="12" y="1"/>
                      <a:pt x="12" y="1"/>
                      <a:pt x="12" y="0"/>
                    </a:cubicBezTo>
                    <a:cubicBezTo>
                      <a:pt x="11" y="0"/>
                      <a:pt x="10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6" y="8"/>
                      <a:pt x="3" y="16"/>
                      <a:pt x="2" y="24"/>
                    </a:cubicBezTo>
                    <a:cubicBezTo>
                      <a:pt x="0" y="32"/>
                      <a:pt x="1" y="41"/>
                      <a:pt x="2" y="49"/>
                    </a:cubicBezTo>
                    <a:cubicBezTo>
                      <a:pt x="5" y="65"/>
                      <a:pt x="12" y="80"/>
                      <a:pt x="20" y="95"/>
                    </a:cubicBezTo>
                    <a:cubicBezTo>
                      <a:pt x="27" y="109"/>
                      <a:pt x="36" y="123"/>
                      <a:pt x="43" y="138"/>
                    </a:cubicBezTo>
                    <a:cubicBezTo>
                      <a:pt x="46" y="145"/>
                      <a:pt x="49" y="153"/>
                      <a:pt x="52" y="161"/>
                    </a:cubicBezTo>
                    <a:cubicBezTo>
                      <a:pt x="54" y="168"/>
                      <a:pt x="56" y="176"/>
                      <a:pt x="57" y="184"/>
                    </a:cubicBezTo>
                    <a:cubicBezTo>
                      <a:pt x="60" y="200"/>
                      <a:pt x="60" y="216"/>
                      <a:pt x="58" y="232"/>
                    </a:cubicBezTo>
                    <a:cubicBezTo>
                      <a:pt x="56" y="248"/>
                      <a:pt x="51" y="264"/>
                      <a:pt x="50" y="281"/>
                    </a:cubicBezTo>
                    <a:cubicBezTo>
                      <a:pt x="50" y="289"/>
                      <a:pt x="50" y="297"/>
                      <a:pt x="52" y="306"/>
                    </a:cubicBezTo>
                    <a:cubicBezTo>
                      <a:pt x="53" y="310"/>
                      <a:pt x="54" y="314"/>
                      <a:pt x="55" y="317"/>
                    </a:cubicBezTo>
                    <a:cubicBezTo>
                      <a:pt x="56" y="321"/>
                      <a:pt x="58" y="325"/>
                      <a:pt x="59" y="329"/>
                    </a:cubicBezTo>
                    <a:cubicBezTo>
                      <a:pt x="62" y="337"/>
                      <a:pt x="65" y="344"/>
                      <a:pt x="68" y="352"/>
                    </a:cubicBezTo>
                    <a:cubicBezTo>
                      <a:pt x="69" y="356"/>
                      <a:pt x="70" y="360"/>
                      <a:pt x="70" y="364"/>
                    </a:cubicBezTo>
                    <a:cubicBezTo>
                      <a:pt x="70" y="368"/>
                      <a:pt x="70" y="372"/>
                      <a:pt x="69" y="375"/>
                    </a:cubicBezTo>
                    <a:cubicBezTo>
                      <a:pt x="69" y="376"/>
                      <a:pt x="69" y="376"/>
                      <a:pt x="70" y="377"/>
                    </a:cubicBezTo>
                    <a:cubicBezTo>
                      <a:pt x="70" y="377"/>
                      <a:pt x="71" y="376"/>
                      <a:pt x="71" y="376"/>
                    </a:cubicBezTo>
                    <a:cubicBezTo>
                      <a:pt x="72" y="372"/>
                      <a:pt x="72" y="368"/>
                      <a:pt x="72" y="363"/>
                    </a:cubicBezTo>
                    <a:cubicBezTo>
                      <a:pt x="72" y="359"/>
                      <a:pt x="71" y="355"/>
                      <a:pt x="70" y="351"/>
                    </a:cubicBezTo>
                    <a:cubicBezTo>
                      <a:pt x="68" y="343"/>
                      <a:pt x="64" y="336"/>
                      <a:pt x="62" y="328"/>
                    </a:cubicBezTo>
                    <a:cubicBezTo>
                      <a:pt x="60" y="324"/>
                      <a:pt x="59" y="321"/>
                      <a:pt x="57" y="317"/>
                    </a:cubicBezTo>
                    <a:cubicBezTo>
                      <a:pt x="56" y="313"/>
                      <a:pt x="55" y="309"/>
                      <a:pt x="54" y="305"/>
                    </a:cubicBezTo>
                    <a:cubicBezTo>
                      <a:pt x="53" y="297"/>
                      <a:pt x="53" y="289"/>
                      <a:pt x="53" y="281"/>
                    </a:cubicBezTo>
                    <a:cubicBezTo>
                      <a:pt x="54" y="265"/>
                      <a:pt x="58" y="249"/>
                      <a:pt x="61" y="233"/>
                    </a:cubicBezTo>
                    <a:cubicBezTo>
                      <a:pt x="63" y="217"/>
                      <a:pt x="63" y="200"/>
                      <a:pt x="60" y="184"/>
                    </a:cubicBezTo>
                    <a:cubicBezTo>
                      <a:pt x="59" y="175"/>
                      <a:pt x="57" y="167"/>
                      <a:pt x="55" y="160"/>
                    </a:cubicBezTo>
                    <a:close/>
                  </a:path>
                </a:pathLst>
              </a:custGeom>
              <a:solidFill>
                <a:srgbClr val="977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708">
                <a:extLst>
                  <a:ext uri="{FF2B5EF4-FFF2-40B4-BE49-F238E27FC236}">
                    <a16:creationId xmlns:a16="http://schemas.microsoft.com/office/drawing/2014/main" id="{0C35B3FF-02FE-4545-BB30-65554AD307B0}"/>
                  </a:ext>
                </a:extLst>
              </p:cNvPr>
              <p:cNvSpPr/>
              <p:nvPr/>
            </p:nvSpPr>
            <p:spPr bwMode="auto">
              <a:xfrm>
                <a:off x="4759" y="2129"/>
                <a:ext cx="36" cy="106"/>
              </a:xfrm>
              <a:custGeom>
                <a:avLst/>
                <a:gdLst>
                  <a:gd name="T0" fmla="*/ 41 w 42"/>
                  <a:gd name="T1" fmla="*/ 122 h 124"/>
                  <a:gd name="T2" fmla="*/ 34 w 42"/>
                  <a:gd name="T3" fmla="*/ 119 h 124"/>
                  <a:gd name="T4" fmla="*/ 28 w 42"/>
                  <a:gd name="T5" fmla="*/ 113 h 124"/>
                  <a:gd name="T6" fmla="*/ 18 w 42"/>
                  <a:gd name="T7" fmla="*/ 98 h 124"/>
                  <a:gd name="T8" fmla="*/ 7 w 42"/>
                  <a:gd name="T9" fmla="*/ 66 h 124"/>
                  <a:gd name="T10" fmla="*/ 5 w 42"/>
                  <a:gd name="T11" fmla="*/ 32 h 124"/>
                  <a:gd name="T12" fmla="*/ 18 w 42"/>
                  <a:gd name="T13" fmla="*/ 2 h 124"/>
                  <a:gd name="T14" fmla="*/ 18 w 42"/>
                  <a:gd name="T15" fmla="*/ 1 h 124"/>
                  <a:gd name="T16" fmla="*/ 17 w 42"/>
                  <a:gd name="T17" fmla="*/ 0 h 124"/>
                  <a:gd name="T18" fmla="*/ 17 w 42"/>
                  <a:gd name="T19" fmla="*/ 0 h 124"/>
                  <a:gd name="T20" fmla="*/ 5 w 42"/>
                  <a:gd name="T21" fmla="*/ 14 h 124"/>
                  <a:gd name="T22" fmla="*/ 1 w 42"/>
                  <a:gd name="T23" fmla="*/ 32 h 124"/>
                  <a:gd name="T24" fmla="*/ 3 w 42"/>
                  <a:gd name="T25" fmla="*/ 67 h 124"/>
                  <a:gd name="T26" fmla="*/ 16 w 42"/>
                  <a:gd name="T27" fmla="*/ 100 h 124"/>
                  <a:gd name="T28" fmla="*/ 26 w 42"/>
                  <a:gd name="T29" fmla="*/ 114 h 124"/>
                  <a:gd name="T30" fmla="*/ 32 w 42"/>
                  <a:gd name="T31" fmla="*/ 120 h 124"/>
                  <a:gd name="T32" fmla="*/ 41 w 42"/>
                  <a:gd name="T33" fmla="*/ 124 h 124"/>
                  <a:gd name="T34" fmla="*/ 42 w 42"/>
                  <a:gd name="T35" fmla="*/ 123 h 124"/>
                  <a:gd name="T36" fmla="*/ 41 w 42"/>
                  <a:gd name="T37" fmla="*/ 12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124">
                    <a:moveTo>
                      <a:pt x="41" y="122"/>
                    </a:moveTo>
                    <a:cubicBezTo>
                      <a:pt x="38" y="122"/>
                      <a:pt x="36" y="120"/>
                      <a:pt x="34" y="119"/>
                    </a:cubicBezTo>
                    <a:cubicBezTo>
                      <a:pt x="31" y="117"/>
                      <a:pt x="30" y="115"/>
                      <a:pt x="28" y="113"/>
                    </a:cubicBezTo>
                    <a:cubicBezTo>
                      <a:pt x="24" y="108"/>
                      <a:pt x="21" y="103"/>
                      <a:pt x="18" y="98"/>
                    </a:cubicBezTo>
                    <a:cubicBezTo>
                      <a:pt x="13" y="88"/>
                      <a:pt x="10" y="77"/>
                      <a:pt x="7" y="66"/>
                    </a:cubicBezTo>
                    <a:cubicBezTo>
                      <a:pt x="5" y="55"/>
                      <a:pt x="4" y="43"/>
                      <a:pt x="5" y="32"/>
                    </a:cubicBezTo>
                    <a:cubicBezTo>
                      <a:pt x="6" y="21"/>
                      <a:pt x="10" y="10"/>
                      <a:pt x="18" y="2"/>
                    </a:cubicBezTo>
                    <a:cubicBezTo>
                      <a:pt x="19" y="2"/>
                      <a:pt x="19" y="1"/>
                      <a:pt x="18" y="1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4"/>
                      <a:pt x="8" y="9"/>
                      <a:pt x="5" y="14"/>
                    </a:cubicBezTo>
                    <a:cubicBezTo>
                      <a:pt x="3" y="20"/>
                      <a:pt x="2" y="26"/>
                      <a:pt x="1" y="32"/>
                    </a:cubicBezTo>
                    <a:cubicBezTo>
                      <a:pt x="0" y="43"/>
                      <a:pt x="1" y="55"/>
                      <a:pt x="3" y="67"/>
                    </a:cubicBezTo>
                    <a:cubicBezTo>
                      <a:pt x="6" y="78"/>
                      <a:pt x="10" y="89"/>
                      <a:pt x="16" y="100"/>
                    </a:cubicBezTo>
                    <a:cubicBezTo>
                      <a:pt x="18" y="105"/>
                      <a:pt x="22" y="110"/>
                      <a:pt x="26" y="114"/>
                    </a:cubicBezTo>
                    <a:cubicBezTo>
                      <a:pt x="28" y="116"/>
                      <a:pt x="30" y="119"/>
                      <a:pt x="32" y="120"/>
                    </a:cubicBezTo>
                    <a:cubicBezTo>
                      <a:pt x="35" y="122"/>
                      <a:pt x="38" y="124"/>
                      <a:pt x="41" y="124"/>
                    </a:cubicBezTo>
                    <a:cubicBezTo>
                      <a:pt x="41" y="124"/>
                      <a:pt x="42" y="124"/>
                      <a:pt x="42" y="123"/>
                    </a:cubicBezTo>
                    <a:cubicBezTo>
                      <a:pt x="42" y="123"/>
                      <a:pt x="41" y="122"/>
                      <a:pt x="41" y="122"/>
                    </a:cubicBezTo>
                    <a:close/>
                  </a:path>
                </a:pathLst>
              </a:custGeom>
              <a:solidFill>
                <a:srgbClr val="977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709">
                <a:extLst>
                  <a:ext uri="{FF2B5EF4-FFF2-40B4-BE49-F238E27FC236}">
                    <a16:creationId xmlns:a16="http://schemas.microsoft.com/office/drawing/2014/main" id="{3BCFB55E-7988-49AC-9FF8-021CFD5A7E01}"/>
                  </a:ext>
                </a:extLst>
              </p:cNvPr>
              <p:cNvSpPr/>
              <p:nvPr/>
            </p:nvSpPr>
            <p:spPr bwMode="auto">
              <a:xfrm>
                <a:off x="4777" y="2138"/>
                <a:ext cx="16" cy="53"/>
              </a:xfrm>
              <a:custGeom>
                <a:avLst/>
                <a:gdLst>
                  <a:gd name="T0" fmla="*/ 8 w 19"/>
                  <a:gd name="T1" fmla="*/ 48 h 62"/>
                  <a:gd name="T2" fmla="*/ 4 w 19"/>
                  <a:gd name="T3" fmla="*/ 33 h 62"/>
                  <a:gd name="T4" fmla="*/ 4 w 19"/>
                  <a:gd name="T5" fmla="*/ 17 h 62"/>
                  <a:gd name="T6" fmla="*/ 6 w 19"/>
                  <a:gd name="T7" fmla="*/ 9 h 62"/>
                  <a:gd name="T8" fmla="*/ 9 w 19"/>
                  <a:gd name="T9" fmla="*/ 1 h 62"/>
                  <a:gd name="T10" fmla="*/ 9 w 19"/>
                  <a:gd name="T11" fmla="*/ 0 h 62"/>
                  <a:gd name="T12" fmla="*/ 7 w 19"/>
                  <a:gd name="T13" fmla="*/ 0 h 62"/>
                  <a:gd name="T14" fmla="*/ 3 w 19"/>
                  <a:gd name="T15" fmla="*/ 8 h 62"/>
                  <a:gd name="T16" fmla="*/ 1 w 19"/>
                  <a:gd name="T17" fmla="*/ 16 h 62"/>
                  <a:gd name="T18" fmla="*/ 1 w 19"/>
                  <a:gd name="T19" fmla="*/ 33 h 62"/>
                  <a:gd name="T20" fmla="*/ 6 w 19"/>
                  <a:gd name="T21" fmla="*/ 49 h 62"/>
                  <a:gd name="T22" fmla="*/ 17 w 19"/>
                  <a:gd name="T23" fmla="*/ 62 h 62"/>
                  <a:gd name="T24" fmla="*/ 18 w 19"/>
                  <a:gd name="T25" fmla="*/ 62 h 62"/>
                  <a:gd name="T26" fmla="*/ 18 w 19"/>
                  <a:gd name="T27" fmla="*/ 61 h 62"/>
                  <a:gd name="T28" fmla="*/ 8 w 19"/>
                  <a:gd name="T29" fmla="*/ 4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62">
                    <a:moveTo>
                      <a:pt x="8" y="48"/>
                    </a:moveTo>
                    <a:cubicBezTo>
                      <a:pt x="6" y="43"/>
                      <a:pt x="5" y="38"/>
                      <a:pt x="4" y="33"/>
                    </a:cubicBezTo>
                    <a:cubicBezTo>
                      <a:pt x="4" y="27"/>
                      <a:pt x="4" y="22"/>
                      <a:pt x="4" y="17"/>
                    </a:cubicBezTo>
                    <a:cubicBezTo>
                      <a:pt x="5" y="14"/>
                      <a:pt x="6" y="11"/>
                      <a:pt x="6" y="9"/>
                    </a:cubicBezTo>
                    <a:cubicBezTo>
                      <a:pt x="7" y="6"/>
                      <a:pt x="9" y="4"/>
                      <a:pt x="9" y="1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5" y="2"/>
                      <a:pt x="4" y="5"/>
                      <a:pt x="3" y="8"/>
                    </a:cubicBezTo>
                    <a:cubicBezTo>
                      <a:pt x="2" y="10"/>
                      <a:pt x="1" y="13"/>
                      <a:pt x="1" y="16"/>
                    </a:cubicBezTo>
                    <a:cubicBezTo>
                      <a:pt x="0" y="22"/>
                      <a:pt x="0" y="27"/>
                      <a:pt x="1" y="33"/>
                    </a:cubicBezTo>
                    <a:cubicBezTo>
                      <a:pt x="2" y="39"/>
                      <a:pt x="3" y="44"/>
                      <a:pt x="6" y="49"/>
                    </a:cubicBezTo>
                    <a:cubicBezTo>
                      <a:pt x="9" y="54"/>
                      <a:pt x="12" y="59"/>
                      <a:pt x="17" y="62"/>
                    </a:cubicBezTo>
                    <a:cubicBezTo>
                      <a:pt x="17" y="62"/>
                      <a:pt x="18" y="62"/>
                      <a:pt x="18" y="62"/>
                    </a:cubicBezTo>
                    <a:cubicBezTo>
                      <a:pt x="19" y="61"/>
                      <a:pt x="19" y="61"/>
                      <a:pt x="18" y="61"/>
                    </a:cubicBezTo>
                    <a:cubicBezTo>
                      <a:pt x="14" y="57"/>
                      <a:pt x="11" y="53"/>
                      <a:pt x="8" y="48"/>
                    </a:cubicBezTo>
                    <a:close/>
                  </a:path>
                </a:pathLst>
              </a:custGeom>
              <a:solidFill>
                <a:srgbClr val="977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710">
                <a:extLst>
                  <a:ext uri="{FF2B5EF4-FFF2-40B4-BE49-F238E27FC236}">
                    <a16:creationId xmlns:a16="http://schemas.microsoft.com/office/drawing/2014/main" id="{64C742AA-56BF-4DED-8BDF-9C0379E3D13B}"/>
                  </a:ext>
                </a:extLst>
              </p:cNvPr>
              <p:cNvSpPr/>
              <p:nvPr/>
            </p:nvSpPr>
            <p:spPr bwMode="auto">
              <a:xfrm>
                <a:off x="4681" y="2378"/>
                <a:ext cx="18" cy="75"/>
              </a:xfrm>
              <a:custGeom>
                <a:avLst/>
                <a:gdLst>
                  <a:gd name="T0" fmla="*/ 12 w 21"/>
                  <a:gd name="T1" fmla="*/ 21 h 88"/>
                  <a:gd name="T2" fmla="*/ 2 w 21"/>
                  <a:gd name="T3" fmla="*/ 1 h 88"/>
                  <a:gd name="T4" fmla="*/ 1 w 21"/>
                  <a:gd name="T5" fmla="*/ 1 h 88"/>
                  <a:gd name="T6" fmla="*/ 0 w 21"/>
                  <a:gd name="T7" fmla="*/ 2 h 88"/>
                  <a:gd name="T8" fmla="*/ 9 w 21"/>
                  <a:gd name="T9" fmla="*/ 22 h 88"/>
                  <a:gd name="T10" fmla="*/ 15 w 21"/>
                  <a:gd name="T11" fmla="*/ 43 h 88"/>
                  <a:gd name="T12" fmla="*/ 17 w 21"/>
                  <a:gd name="T13" fmla="*/ 65 h 88"/>
                  <a:gd name="T14" fmla="*/ 16 w 21"/>
                  <a:gd name="T15" fmla="*/ 76 h 88"/>
                  <a:gd name="T16" fmla="*/ 14 w 21"/>
                  <a:gd name="T17" fmla="*/ 81 h 88"/>
                  <a:gd name="T18" fmla="*/ 13 w 21"/>
                  <a:gd name="T19" fmla="*/ 84 h 88"/>
                  <a:gd name="T20" fmla="*/ 13 w 21"/>
                  <a:gd name="T21" fmla="*/ 85 h 88"/>
                  <a:gd name="T22" fmla="*/ 13 w 21"/>
                  <a:gd name="T23" fmla="*/ 86 h 88"/>
                  <a:gd name="T24" fmla="*/ 13 w 21"/>
                  <a:gd name="T25" fmla="*/ 86 h 88"/>
                  <a:gd name="T26" fmla="*/ 13 w 21"/>
                  <a:gd name="T27" fmla="*/ 87 h 88"/>
                  <a:gd name="T28" fmla="*/ 13 w 21"/>
                  <a:gd name="T29" fmla="*/ 87 h 88"/>
                  <a:gd name="T30" fmla="*/ 13 w 21"/>
                  <a:gd name="T31" fmla="*/ 86 h 88"/>
                  <a:gd name="T32" fmla="*/ 13 w 21"/>
                  <a:gd name="T33" fmla="*/ 86 h 88"/>
                  <a:gd name="T34" fmla="*/ 13 w 21"/>
                  <a:gd name="T35" fmla="*/ 86 h 88"/>
                  <a:gd name="T36" fmla="*/ 14 w 21"/>
                  <a:gd name="T37" fmla="*/ 86 h 88"/>
                  <a:gd name="T38" fmla="*/ 15 w 21"/>
                  <a:gd name="T39" fmla="*/ 87 h 88"/>
                  <a:gd name="T40" fmla="*/ 15 w 21"/>
                  <a:gd name="T41" fmla="*/ 87 h 88"/>
                  <a:gd name="T42" fmla="*/ 15 w 21"/>
                  <a:gd name="T43" fmla="*/ 87 h 88"/>
                  <a:gd name="T44" fmla="*/ 15 w 21"/>
                  <a:gd name="T45" fmla="*/ 87 h 88"/>
                  <a:gd name="T46" fmla="*/ 15 w 21"/>
                  <a:gd name="T47" fmla="*/ 87 h 88"/>
                  <a:gd name="T48" fmla="*/ 15 w 21"/>
                  <a:gd name="T49" fmla="*/ 87 h 88"/>
                  <a:gd name="T50" fmla="*/ 14 w 21"/>
                  <a:gd name="T51" fmla="*/ 86 h 88"/>
                  <a:gd name="T52" fmla="*/ 13 w 21"/>
                  <a:gd name="T53" fmla="*/ 86 h 88"/>
                  <a:gd name="T54" fmla="*/ 13 w 21"/>
                  <a:gd name="T55" fmla="*/ 86 h 88"/>
                  <a:gd name="T56" fmla="*/ 13 w 21"/>
                  <a:gd name="T57" fmla="*/ 86 h 88"/>
                  <a:gd name="T58" fmla="*/ 13 w 21"/>
                  <a:gd name="T59" fmla="*/ 87 h 88"/>
                  <a:gd name="T60" fmla="*/ 13 w 21"/>
                  <a:gd name="T61" fmla="*/ 87 h 88"/>
                  <a:gd name="T62" fmla="*/ 13 w 21"/>
                  <a:gd name="T63" fmla="*/ 88 h 88"/>
                  <a:gd name="T64" fmla="*/ 15 w 21"/>
                  <a:gd name="T65" fmla="*/ 87 h 88"/>
                  <a:gd name="T66" fmla="*/ 15 w 21"/>
                  <a:gd name="T67" fmla="*/ 87 h 88"/>
                  <a:gd name="T68" fmla="*/ 15 w 21"/>
                  <a:gd name="T69" fmla="*/ 87 h 88"/>
                  <a:gd name="T70" fmla="*/ 15 w 21"/>
                  <a:gd name="T71" fmla="*/ 87 h 88"/>
                  <a:gd name="T72" fmla="*/ 15 w 21"/>
                  <a:gd name="T73" fmla="*/ 87 h 88"/>
                  <a:gd name="T74" fmla="*/ 15 w 21"/>
                  <a:gd name="T75" fmla="*/ 87 h 88"/>
                  <a:gd name="T76" fmla="*/ 15 w 21"/>
                  <a:gd name="T77" fmla="*/ 87 h 88"/>
                  <a:gd name="T78" fmla="*/ 15 w 21"/>
                  <a:gd name="T79" fmla="*/ 86 h 88"/>
                  <a:gd name="T80" fmla="*/ 16 w 21"/>
                  <a:gd name="T81" fmla="*/ 85 h 88"/>
                  <a:gd name="T82" fmla="*/ 17 w 21"/>
                  <a:gd name="T83" fmla="*/ 82 h 88"/>
                  <a:gd name="T84" fmla="*/ 18 w 21"/>
                  <a:gd name="T85" fmla="*/ 77 h 88"/>
                  <a:gd name="T86" fmla="*/ 20 w 21"/>
                  <a:gd name="T87" fmla="*/ 65 h 88"/>
                  <a:gd name="T88" fmla="*/ 19 w 21"/>
                  <a:gd name="T89" fmla="*/ 43 h 88"/>
                  <a:gd name="T90" fmla="*/ 12 w 21"/>
                  <a:gd name="T91" fmla="*/ 2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" h="88">
                    <a:moveTo>
                      <a:pt x="12" y="21"/>
                    </a:moveTo>
                    <a:cubicBezTo>
                      <a:pt x="9" y="14"/>
                      <a:pt x="6" y="7"/>
                      <a:pt x="2" y="1"/>
                    </a:cubicBezTo>
                    <a:cubicBezTo>
                      <a:pt x="2" y="1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9"/>
                      <a:pt x="6" y="16"/>
                      <a:pt x="9" y="22"/>
                    </a:cubicBezTo>
                    <a:cubicBezTo>
                      <a:pt x="11" y="29"/>
                      <a:pt x="13" y="36"/>
                      <a:pt x="15" y="43"/>
                    </a:cubicBezTo>
                    <a:cubicBezTo>
                      <a:pt x="16" y="51"/>
                      <a:pt x="17" y="58"/>
                      <a:pt x="17" y="65"/>
                    </a:cubicBezTo>
                    <a:cubicBezTo>
                      <a:pt x="17" y="69"/>
                      <a:pt x="16" y="73"/>
                      <a:pt x="16" y="76"/>
                    </a:cubicBezTo>
                    <a:cubicBezTo>
                      <a:pt x="15" y="78"/>
                      <a:pt x="15" y="80"/>
                      <a:pt x="14" y="81"/>
                    </a:cubicBezTo>
                    <a:cubicBezTo>
                      <a:pt x="13" y="84"/>
                      <a:pt x="13" y="84"/>
                      <a:pt x="13" y="84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6"/>
                      <a:pt x="13" y="86"/>
                      <a:pt x="13" y="86"/>
                    </a:cubicBezTo>
                    <a:cubicBezTo>
                      <a:pt x="13" y="86"/>
                      <a:pt x="13" y="86"/>
                      <a:pt x="13" y="86"/>
                    </a:cubicBezTo>
                    <a:cubicBezTo>
                      <a:pt x="13" y="87"/>
                      <a:pt x="13" y="87"/>
                      <a:pt x="13" y="87"/>
                    </a:cubicBezTo>
                    <a:cubicBezTo>
                      <a:pt x="13" y="87"/>
                      <a:pt x="13" y="87"/>
                      <a:pt x="13" y="87"/>
                    </a:cubicBezTo>
                    <a:cubicBezTo>
                      <a:pt x="13" y="87"/>
                      <a:pt x="13" y="87"/>
                      <a:pt x="13" y="86"/>
                    </a:cubicBezTo>
                    <a:cubicBezTo>
                      <a:pt x="13" y="86"/>
                      <a:pt x="13" y="86"/>
                      <a:pt x="13" y="86"/>
                    </a:cubicBezTo>
                    <a:cubicBezTo>
                      <a:pt x="13" y="86"/>
                      <a:pt x="13" y="86"/>
                      <a:pt x="13" y="86"/>
                    </a:cubicBezTo>
                    <a:cubicBezTo>
                      <a:pt x="13" y="86"/>
                      <a:pt x="14" y="86"/>
                      <a:pt x="14" y="86"/>
                    </a:cubicBezTo>
                    <a:cubicBezTo>
                      <a:pt x="14" y="86"/>
                      <a:pt x="14" y="86"/>
                      <a:pt x="15" y="87"/>
                    </a:cubicBezTo>
                    <a:cubicBezTo>
                      <a:pt x="15" y="87"/>
                      <a:pt x="15" y="87"/>
                      <a:pt x="15" y="87"/>
                    </a:cubicBezTo>
                    <a:cubicBezTo>
                      <a:pt x="15" y="87"/>
                      <a:pt x="15" y="87"/>
                      <a:pt x="15" y="87"/>
                    </a:cubicBezTo>
                    <a:cubicBezTo>
                      <a:pt x="15" y="87"/>
                      <a:pt x="15" y="87"/>
                      <a:pt x="15" y="87"/>
                    </a:cubicBezTo>
                    <a:cubicBezTo>
                      <a:pt x="15" y="87"/>
                      <a:pt x="15" y="87"/>
                      <a:pt x="15" y="87"/>
                    </a:cubicBezTo>
                    <a:cubicBezTo>
                      <a:pt x="15" y="87"/>
                      <a:pt x="15" y="87"/>
                      <a:pt x="15" y="87"/>
                    </a:cubicBezTo>
                    <a:cubicBezTo>
                      <a:pt x="15" y="87"/>
                      <a:pt x="14" y="86"/>
                      <a:pt x="14" y="86"/>
                    </a:cubicBezTo>
                    <a:cubicBezTo>
                      <a:pt x="14" y="86"/>
                      <a:pt x="13" y="86"/>
                      <a:pt x="13" y="86"/>
                    </a:cubicBezTo>
                    <a:cubicBezTo>
                      <a:pt x="13" y="86"/>
                      <a:pt x="13" y="86"/>
                      <a:pt x="13" y="86"/>
                    </a:cubicBezTo>
                    <a:cubicBezTo>
                      <a:pt x="13" y="86"/>
                      <a:pt x="13" y="86"/>
                      <a:pt x="13" y="86"/>
                    </a:cubicBezTo>
                    <a:cubicBezTo>
                      <a:pt x="13" y="87"/>
                      <a:pt x="13" y="87"/>
                      <a:pt x="13" y="87"/>
                    </a:cubicBezTo>
                    <a:cubicBezTo>
                      <a:pt x="13" y="87"/>
                      <a:pt x="13" y="87"/>
                      <a:pt x="13" y="87"/>
                    </a:cubicBezTo>
                    <a:cubicBezTo>
                      <a:pt x="13" y="87"/>
                      <a:pt x="13" y="87"/>
                      <a:pt x="13" y="88"/>
                    </a:cubicBezTo>
                    <a:cubicBezTo>
                      <a:pt x="14" y="88"/>
                      <a:pt x="15" y="87"/>
                      <a:pt x="15" y="87"/>
                    </a:cubicBezTo>
                    <a:cubicBezTo>
                      <a:pt x="15" y="87"/>
                      <a:pt x="15" y="87"/>
                      <a:pt x="15" y="87"/>
                    </a:cubicBezTo>
                    <a:cubicBezTo>
                      <a:pt x="15" y="87"/>
                      <a:pt x="15" y="87"/>
                      <a:pt x="15" y="87"/>
                    </a:cubicBezTo>
                    <a:cubicBezTo>
                      <a:pt x="15" y="87"/>
                      <a:pt x="15" y="87"/>
                      <a:pt x="15" y="87"/>
                    </a:cubicBezTo>
                    <a:cubicBezTo>
                      <a:pt x="15" y="87"/>
                      <a:pt x="15" y="87"/>
                      <a:pt x="15" y="87"/>
                    </a:cubicBezTo>
                    <a:cubicBezTo>
                      <a:pt x="15" y="87"/>
                      <a:pt x="15" y="87"/>
                      <a:pt x="15" y="87"/>
                    </a:cubicBezTo>
                    <a:cubicBezTo>
                      <a:pt x="15" y="87"/>
                      <a:pt x="15" y="87"/>
                      <a:pt x="15" y="87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7" y="80"/>
                      <a:pt x="18" y="79"/>
                      <a:pt x="18" y="77"/>
                    </a:cubicBezTo>
                    <a:cubicBezTo>
                      <a:pt x="19" y="73"/>
                      <a:pt x="20" y="69"/>
                      <a:pt x="20" y="65"/>
                    </a:cubicBezTo>
                    <a:cubicBezTo>
                      <a:pt x="21" y="58"/>
                      <a:pt x="20" y="50"/>
                      <a:pt x="19" y="43"/>
                    </a:cubicBezTo>
                    <a:cubicBezTo>
                      <a:pt x="17" y="35"/>
                      <a:pt x="15" y="28"/>
                      <a:pt x="12" y="21"/>
                    </a:cubicBezTo>
                    <a:close/>
                  </a:path>
                </a:pathLst>
              </a:custGeom>
              <a:solidFill>
                <a:srgbClr val="977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711">
                <a:extLst>
                  <a:ext uri="{FF2B5EF4-FFF2-40B4-BE49-F238E27FC236}">
                    <a16:creationId xmlns:a16="http://schemas.microsoft.com/office/drawing/2014/main" id="{6FF5C767-0769-4CCE-A46E-A8A7323FD012}"/>
                  </a:ext>
                </a:extLst>
              </p:cNvPr>
              <p:cNvSpPr/>
              <p:nvPr/>
            </p:nvSpPr>
            <p:spPr bwMode="auto">
              <a:xfrm>
                <a:off x="4692" y="2451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77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712">
                <a:extLst>
                  <a:ext uri="{FF2B5EF4-FFF2-40B4-BE49-F238E27FC236}">
                    <a16:creationId xmlns:a16="http://schemas.microsoft.com/office/drawing/2014/main" id="{07217583-D839-4920-A3D4-0E64AE38918F}"/>
                  </a:ext>
                </a:extLst>
              </p:cNvPr>
              <p:cNvSpPr/>
              <p:nvPr/>
            </p:nvSpPr>
            <p:spPr bwMode="auto">
              <a:xfrm>
                <a:off x="4692" y="24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77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713">
                <a:extLst>
                  <a:ext uri="{FF2B5EF4-FFF2-40B4-BE49-F238E27FC236}">
                    <a16:creationId xmlns:a16="http://schemas.microsoft.com/office/drawing/2014/main" id="{1ED7EBCB-88B7-4A58-A3E6-5E7CAE812F0C}"/>
                  </a:ext>
                </a:extLst>
              </p:cNvPr>
              <p:cNvSpPr/>
              <p:nvPr/>
            </p:nvSpPr>
            <p:spPr bwMode="auto">
              <a:xfrm>
                <a:off x="4692" y="24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77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714">
                <a:extLst>
                  <a:ext uri="{FF2B5EF4-FFF2-40B4-BE49-F238E27FC236}">
                    <a16:creationId xmlns:a16="http://schemas.microsoft.com/office/drawing/2014/main" id="{97BA1067-EDBD-4F0F-8820-A6756542BB9A}"/>
                  </a:ext>
                </a:extLst>
              </p:cNvPr>
              <p:cNvSpPr/>
              <p:nvPr/>
            </p:nvSpPr>
            <p:spPr bwMode="auto">
              <a:xfrm>
                <a:off x="4694" y="24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77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715">
                <a:extLst>
                  <a:ext uri="{FF2B5EF4-FFF2-40B4-BE49-F238E27FC236}">
                    <a16:creationId xmlns:a16="http://schemas.microsoft.com/office/drawing/2014/main" id="{F42A8FC0-2196-4CB3-ADC0-A9A4D87CE48E}"/>
                  </a:ext>
                </a:extLst>
              </p:cNvPr>
              <p:cNvSpPr/>
              <p:nvPr/>
            </p:nvSpPr>
            <p:spPr bwMode="auto">
              <a:xfrm>
                <a:off x="4694" y="24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77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716">
                <a:extLst>
                  <a:ext uri="{FF2B5EF4-FFF2-40B4-BE49-F238E27FC236}">
                    <a16:creationId xmlns:a16="http://schemas.microsoft.com/office/drawing/2014/main" id="{CD0A8686-2409-4E41-8D4E-9C56789589ED}"/>
                  </a:ext>
                </a:extLst>
              </p:cNvPr>
              <p:cNvSpPr/>
              <p:nvPr/>
            </p:nvSpPr>
            <p:spPr bwMode="auto">
              <a:xfrm>
                <a:off x="4685" y="2350"/>
                <a:ext cx="33" cy="108"/>
              </a:xfrm>
              <a:custGeom>
                <a:avLst/>
                <a:gdLst>
                  <a:gd name="T0" fmla="*/ 27 w 39"/>
                  <a:gd name="T1" fmla="*/ 44 h 127"/>
                  <a:gd name="T2" fmla="*/ 16 w 39"/>
                  <a:gd name="T3" fmla="*/ 31 h 127"/>
                  <a:gd name="T4" fmla="*/ 7 w 39"/>
                  <a:gd name="T5" fmla="*/ 17 h 127"/>
                  <a:gd name="T6" fmla="*/ 2 w 39"/>
                  <a:gd name="T7" fmla="*/ 1 h 127"/>
                  <a:gd name="T8" fmla="*/ 1 w 39"/>
                  <a:gd name="T9" fmla="*/ 1 h 127"/>
                  <a:gd name="T10" fmla="*/ 0 w 39"/>
                  <a:gd name="T11" fmla="*/ 2 h 127"/>
                  <a:gd name="T12" fmla="*/ 0 w 39"/>
                  <a:gd name="T13" fmla="*/ 2 h 127"/>
                  <a:gd name="T14" fmla="*/ 4 w 39"/>
                  <a:gd name="T15" fmla="*/ 18 h 127"/>
                  <a:gd name="T16" fmla="*/ 14 w 39"/>
                  <a:gd name="T17" fmla="*/ 33 h 127"/>
                  <a:gd name="T18" fmla="*/ 24 w 39"/>
                  <a:gd name="T19" fmla="*/ 46 h 127"/>
                  <a:gd name="T20" fmla="*/ 31 w 39"/>
                  <a:gd name="T21" fmla="*/ 61 h 127"/>
                  <a:gd name="T22" fmla="*/ 35 w 39"/>
                  <a:gd name="T23" fmla="*/ 94 h 127"/>
                  <a:gd name="T24" fmla="*/ 32 w 39"/>
                  <a:gd name="T25" fmla="*/ 110 h 127"/>
                  <a:gd name="T26" fmla="*/ 25 w 39"/>
                  <a:gd name="T27" fmla="*/ 126 h 127"/>
                  <a:gd name="T28" fmla="*/ 26 w 39"/>
                  <a:gd name="T29" fmla="*/ 127 h 127"/>
                  <a:gd name="T30" fmla="*/ 27 w 39"/>
                  <a:gd name="T31" fmla="*/ 127 h 127"/>
                  <a:gd name="T32" fmla="*/ 34 w 39"/>
                  <a:gd name="T33" fmla="*/ 111 h 127"/>
                  <a:gd name="T34" fmla="*/ 36 w 39"/>
                  <a:gd name="T35" fmla="*/ 103 h 127"/>
                  <a:gd name="T36" fmla="*/ 38 w 39"/>
                  <a:gd name="T37" fmla="*/ 94 h 127"/>
                  <a:gd name="T38" fmla="*/ 35 w 39"/>
                  <a:gd name="T39" fmla="*/ 60 h 127"/>
                  <a:gd name="T40" fmla="*/ 27 w 39"/>
                  <a:gd name="T41" fmla="*/ 4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127">
                    <a:moveTo>
                      <a:pt x="27" y="44"/>
                    </a:moveTo>
                    <a:cubicBezTo>
                      <a:pt x="24" y="39"/>
                      <a:pt x="20" y="35"/>
                      <a:pt x="16" y="31"/>
                    </a:cubicBezTo>
                    <a:cubicBezTo>
                      <a:pt x="13" y="26"/>
                      <a:pt x="9" y="22"/>
                      <a:pt x="7" y="17"/>
                    </a:cubicBezTo>
                    <a:cubicBezTo>
                      <a:pt x="4" y="12"/>
                      <a:pt x="3" y="7"/>
                      <a:pt x="2" y="1"/>
                    </a:cubicBezTo>
                    <a:cubicBezTo>
                      <a:pt x="2" y="1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7"/>
                      <a:pt x="2" y="13"/>
                      <a:pt x="4" y="18"/>
                    </a:cubicBezTo>
                    <a:cubicBezTo>
                      <a:pt x="7" y="24"/>
                      <a:pt x="10" y="28"/>
                      <a:pt x="14" y="33"/>
                    </a:cubicBezTo>
                    <a:cubicBezTo>
                      <a:pt x="17" y="37"/>
                      <a:pt x="21" y="42"/>
                      <a:pt x="24" y="46"/>
                    </a:cubicBezTo>
                    <a:cubicBezTo>
                      <a:pt x="27" y="51"/>
                      <a:pt x="30" y="56"/>
                      <a:pt x="31" y="61"/>
                    </a:cubicBezTo>
                    <a:cubicBezTo>
                      <a:pt x="35" y="71"/>
                      <a:pt x="35" y="83"/>
                      <a:pt x="35" y="94"/>
                    </a:cubicBezTo>
                    <a:cubicBezTo>
                      <a:pt x="34" y="99"/>
                      <a:pt x="33" y="105"/>
                      <a:pt x="32" y="110"/>
                    </a:cubicBezTo>
                    <a:cubicBezTo>
                      <a:pt x="30" y="116"/>
                      <a:pt x="28" y="121"/>
                      <a:pt x="25" y="126"/>
                    </a:cubicBezTo>
                    <a:cubicBezTo>
                      <a:pt x="25" y="126"/>
                      <a:pt x="25" y="127"/>
                      <a:pt x="26" y="127"/>
                    </a:cubicBezTo>
                    <a:cubicBezTo>
                      <a:pt x="26" y="127"/>
                      <a:pt x="27" y="127"/>
                      <a:pt x="27" y="127"/>
                    </a:cubicBezTo>
                    <a:cubicBezTo>
                      <a:pt x="30" y="122"/>
                      <a:pt x="32" y="117"/>
                      <a:pt x="34" y="111"/>
                    </a:cubicBezTo>
                    <a:cubicBezTo>
                      <a:pt x="35" y="108"/>
                      <a:pt x="36" y="106"/>
                      <a:pt x="36" y="103"/>
                    </a:cubicBezTo>
                    <a:cubicBezTo>
                      <a:pt x="37" y="100"/>
                      <a:pt x="37" y="97"/>
                      <a:pt x="38" y="94"/>
                    </a:cubicBezTo>
                    <a:cubicBezTo>
                      <a:pt x="39" y="83"/>
                      <a:pt x="38" y="71"/>
                      <a:pt x="35" y="60"/>
                    </a:cubicBezTo>
                    <a:cubicBezTo>
                      <a:pt x="33" y="54"/>
                      <a:pt x="30" y="49"/>
                      <a:pt x="27" y="44"/>
                    </a:cubicBezTo>
                    <a:close/>
                  </a:path>
                </a:pathLst>
              </a:custGeom>
              <a:solidFill>
                <a:srgbClr val="977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717">
                <a:extLst>
                  <a:ext uri="{FF2B5EF4-FFF2-40B4-BE49-F238E27FC236}">
                    <a16:creationId xmlns:a16="http://schemas.microsoft.com/office/drawing/2014/main" id="{B0463D69-1FC7-49C8-AC06-4E345F4573D9}"/>
                  </a:ext>
                </a:extLst>
              </p:cNvPr>
              <p:cNvSpPr/>
              <p:nvPr/>
            </p:nvSpPr>
            <p:spPr bwMode="auto">
              <a:xfrm>
                <a:off x="4697" y="2280"/>
                <a:ext cx="36" cy="180"/>
              </a:xfrm>
              <a:custGeom>
                <a:avLst/>
                <a:gdLst>
                  <a:gd name="T0" fmla="*/ 26 w 42"/>
                  <a:gd name="T1" fmla="*/ 92 h 212"/>
                  <a:gd name="T2" fmla="*/ 20 w 42"/>
                  <a:gd name="T3" fmla="*/ 79 h 212"/>
                  <a:gd name="T4" fmla="*/ 10 w 42"/>
                  <a:gd name="T5" fmla="*/ 54 h 212"/>
                  <a:gd name="T6" fmla="*/ 2 w 42"/>
                  <a:gd name="T7" fmla="*/ 1 h 212"/>
                  <a:gd name="T8" fmla="*/ 1 w 42"/>
                  <a:gd name="T9" fmla="*/ 0 h 212"/>
                  <a:gd name="T10" fmla="*/ 0 w 42"/>
                  <a:gd name="T11" fmla="*/ 1 h 212"/>
                  <a:gd name="T12" fmla="*/ 0 w 42"/>
                  <a:gd name="T13" fmla="*/ 1 h 212"/>
                  <a:gd name="T14" fmla="*/ 0 w 42"/>
                  <a:gd name="T15" fmla="*/ 29 h 212"/>
                  <a:gd name="T16" fmla="*/ 5 w 42"/>
                  <a:gd name="T17" fmla="*/ 56 h 212"/>
                  <a:gd name="T18" fmla="*/ 15 w 42"/>
                  <a:gd name="T19" fmla="*/ 82 h 212"/>
                  <a:gd name="T20" fmla="*/ 20 w 42"/>
                  <a:gd name="T21" fmla="*/ 94 h 212"/>
                  <a:gd name="T22" fmla="*/ 26 w 42"/>
                  <a:gd name="T23" fmla="*/ 107 h 212"/>
                  <a:gd name="T24" fmla="*/ 35 w 42"/>
                  <a:gd name="T25" fmla="*/ 159 h 212"/>
                  <a:gd name="T26" fmla="*/ 33 w 42"/>
                  <a:gd name="T27" fmla="*/ 186 h 212"/>
                  <a:gd name="T28" fmla="*/ 30 w 42"/>
                  <a:gd name="T29" fmla="*/ 199 h 212"/>
                  <a:gd name="T30" fmla="*/ 23 w 42"/>
                  <a:gd name="T31" fmla="*/ 211 h 212"/>
                  <a:gd name="T32" fmla="*/ 24 w 42"/>
                  <a:gd name="T33" fmla="*/ 212 h 212"/>
                  <a:gd name="T34" fmla="*/ 25 w 42"/>
                  <a:gd name="T35" fmla="*/ 212 h 212"/>
                  <a:gd name="T36" fmla="*/ 33 w 42"/>
                  <a:gd name="T37" fmla="*/ 200 h 212"/>
                  <a:gd name="T38" fmla="*/ 37 w 42"/>
                  <a:gd name="T39" fmla="*/ 187 h 212"/>
                  <a:gd name="T40" fmla="*/ 41 w 42"/>
                  <a:gd name="T41" fmla="*/ 159 h 212"/>
                  <a:gd name="T42" fmla="*/ 32 w 42"/>
                  <a:gd name="T43" fmla="*/ 105 h 212"/>
                  <a:gd name="T44" fmla="*/ 26 w 42"/>
                  <a:gd name="T45" fmla="*/ 9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212">
                    <a:moveTo>
                      <a:pt x="26" y="92"/>
                    </a:moveTo>
                    <a:cubicBezTo>
                      <a:pt x="24" y="87"/>
                      <a:pt x="22" y="83"/>
                      <a:pt x="20" y="79"/>
                    </a:cubicBezTo>
                    <a:cubicBezTo>
                      <a:pt x="16" y="71"/>
                      <a:pt x="12" y="63"/>
                      <a:pt x="10" y="54"/>
                    </a:cubicBezTo>
                    <a:cubicBezTo>
                      <a:pt x="4" y="37"/>
                      <a:pt x="3" y="19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0"/>
                      <a:pt x="0" y="19"/>
                      <a:pt x="0" y="29"/>
                    </a:cubicBezTo>
                    <a:cubicBezTo>
                      <a:pt x="1" y="38"/>
                      <a:pt x="2" y="47"/>
                      <a:pt x="5" y="56"/>
                    </a:cubicBezTo>
                    <a:cubicBezTo>
                      <a:pt x="7" y="65"/>
                      <a:pt x="11" y="74"/>
                      <a:pt x="15" y="82"/>
                    </a:cubicBezTo>
                    <a:cubicBezTo>
                      <a:pt x="17" y="86"/>
                      <a:pt x="19" y="90"/>
                      <a:pt x="20" y="94"/>
                    </a:cubicBezTo>
                    <a:cubicBezTo>
                      <a:pt x="22" y="98"/>
                      <a:pt x="24" y="103"/>
                      <a:pt x="26" y="107"/>
                    </a:cubicBezTo>
                    <a:cubicBezTo>
                      <a:pt x="32" y="124"/>
                      <a:pt x="35" y="141"/>
                      <a:pt x="35" y="159"/>
                    </a:cubicBezTo>
                    <a:cubicBezTo>
                      <a:pt x="35" y="168"/>
                      <a:pt x="35" y="177"/>
                      <a:pt x="33" y="186"/>
                    </a:cubicBezTo>
                    <a:cubicBezTo>
                      <a:pt x="32" y="191"/>
                      <a:pt x="31" y="195"/>
                      <a:pt x="30" y="199"/>
                    </a:cubicBezTo>
                    <a:cubicBezTo>
                      <a:pt x="28" y="203"/>
                      <a:pt x="26" y="207"/>
                      <a:pt x="23" y="211"/>
                    </a:cubicBezTo>
                    <a:cubicBezTo>
                      <a:pt x="23" y="211"/>
                      <a:pt x="23" y="212"/>
                      <a:pt x="24" y="212"/>
                    </a:cubicBezTo>
                    <a:cubicBezTo>
                      <a:pt x="24" y="212"/>
                      <a:pt x="25" y="212"/>
                      <a:pt x="25" y="212"/>
                    </a:cubicBezTo>
                    <a:cubicBezTo>
                      <a:pt x="28" y="209"/>
                      <a:pt x="31" y="205"/>
                      <a:pt x="33" y="200"/>
                    </a:cubicBezTo>
                    <a:cubicBezTo>
                      <a:pt x="35" y="196"/>
                      <a:pt x="36" y="192"/>
                      <a:pt x="37" y="187"/>
                    </a:cubicBezTo>
                    <a:cubicBezTo>
                      <a:pt x="40" y="178"/>
                      <a:pt x="41" y="169"/>
                      <a:pt x="41" y="159"/>
                    </a:cubicBezTo>
                    <a:cubicBezTo>
                      <a:pt x="42" y="141"/>
                      <a:pt x="38" y="122"/>
                      <a:pt x="32" y="105"/>
                    </a:cubicBezTo>
                    <a:cubicBezTo>
                      <a:pt x="30" y="100"/>
                      <a:pt x="28" y="96"/>
                      <a:pt x="26" y="92"/>
                    </a:cubicBezTo>
                    <a:close/>
                  </a:path>
                </a:pathLst>
              </a:custGeom>
              <a:solidFill>
                <a:srgbClr val="977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Oval 718">
                <a:extLst>
                  <a:ext uri="{FF2B5EF4-FFF2-40B4-BE49-F238E27FC236}">
                    <a16:creationId xmlns:a16="http://schemas.microsoft.com/office/drawing/2014/main" id="{7C41DEBF-0980-4E3F-AD32-7B01FDB97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5" y="1521"/>
                <a:ext cx="628" cy="629"/>
              </a:xfrm>
              <a:prstGeom prst="ellipse">
                <a:avLst/>
              </a:pr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Oval 719">
                <a:extLst>
                  <a:ext uri="{FF2B5EF4-FFF2-40B4-BE49-F238E27FC236}">
                    <a16:creationId xmlns:a16="http://schemas.microsoft.com/office/drawing/2014/main" id="{56ACBDAF-6CED-4C8B-8AFD-2D170E539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6" y="1730"/>
                <a:ext cx="66" cy="66"/>
              </a:xfrm>
              <a:prstGeom prst="ellipse">
                <a:avLst/>
              </a:prstGeom>
              <a:solidFill>
                <a:srgbClr val="DD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Oval 720">
                <a:extLst>
                  <a:ext uri="{FF2B5EF4-FFF2-40B4-BE49-F238E27FC236}">
                    <a16:creationId xmlns:a16="http://schemas.microsoft.com/office/drawing/2014/main" id="{74521328-F880-4092-89E1-0F76FC4BF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7" y="1733"/>
                <a:ext cx="24" cy="8"/>
              </a:xfrm>
              <a:prstGeom prst="ellipse">
                <a:avLst/>
              </a:prstGeom>
              <a:solidFill>
                <a:srgbClr val="BA4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Oval 721">
                <a:extLst>
                  <a:ext uri="{FF2B5EF4-FFF2-40B4-BE49-F238E27FC236}">
                    <a16:creationId xmlns:a16="http://schemas.microsoft.com/office/drawing/2014/main" id="{D2D88BA4-610A-47EB-B341-F08E875D0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2" y="1737"/>
                <a:ext cx="13" cy="3"/>
              </a:xfrm>
              <a:prstGeom prst="ellipse">
                <a:avLst/>
              </a:prstGeom>
              <a:solidFill>
                <a:srgbClr val="701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Rectangle 722">
                <a:extLst>
                  <a:ext uri="{FF2B5EF4-FFF2-40B4-BE49-F238E27FC236}">
                    <a16:creationId xmlns:a16="http://schemas.microsoft.com/office/drawing/2014/main" id="{5F51D173-F833-4386-AB49-CEED53051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9" y="1722"/>
                <a:ext cx="1" cy="16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Oval 723">
                <a:extLst>
                  <a:ext uri="{FF2B5EF4-FFF2-40B4-BE49-F238E27FC236}">
                    <a16:creationId xmlns:a16="http://schemas.microsoft.com/office/drawing/2014/main" id="{D3F08553-0DB4-46E4-B0C0-FA9B5C473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2" y="1744"/>
                <a:ext cx="24" cy="26"/>
              </a:xfrm>
              <a:prstGeom prst="ellipse">
                <a:avLst/>
              </a:prstGeom>
              <a:solidFill>
                <a:srgbClr val="F47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Oval 724">
                <a:extLst>
                  <a:ext uri="{FF2B5EF4-FFF2-40B4-BE49-F238E27FC236}">
                    <a16:creationId xmlns:a16="http://schemas.microsoft.com/office/drawing/2014/main" id="{7A2B3658-4CBA-40CA-BD1C-BF25EBDAE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6" y="1909"/>
                <a:ext cx="51" cy="52"/>
              </a:xfrm>
              <a:prstGeom prst="ellipse">
                <a:avLst/>
              </a:prstGeom>
              <a:solidFill>
                <a:srgbClr val="DD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Oval 725">
                <a:extLst>
                  <a:ext uri="{FF2B5EF4-FFF2-40B4-BE49-F238E27FC236}">
                    <a16:creationId xmlns:a16="http://schemas.microsoft.com/office/drawing/2014/main" id="{0DD493EB-4225-478A-844B-98B5ED3DB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1" y="1912"/>
                <a:ext cx="19" cy="7"/>
              </a:xfrm>
              <a:prstGeom prst="ellipse">
                <a:avLst/>
              </a:prstGeom>
              <a:solidFill>
                <a:srgbClr val="BA4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Oval 726">
                <a:extLst>
                  <a:ext uri="{FF2B5EF4-FFF2-40B4-BE49-F238E27FC236}">
                    <a16:creationId xmlns:a16="http://schemas.microsoft.com/office/drawing/2014/main" id="{76A898BE-CB72-449B-9511-707908FF7C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5" y="1915"/>
                <a:ext cx="11" cy="3"/>
              </a:xfrm>
              <a:prstGeom prst="ellipse">
                <a:avLst/>
              </a:prstGeom>
              <a:solidFill>
                <a:srgbClr val="701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Rectangle 727">
                <a:extLst>
                  <a:ext uri="{FF2B5EF4-FFF2-40B4-BE49-F238E27FC236}">
                    <a16:creationId xmlns:a16="http://schemas.microsoft.com/office/drawing/2014/main" id="{4146EF72-F003-41C0-99AE-1E262C1E2C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1" y="1902"/>
                <a:ext cx="1" cy="14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Oval 728">
                <a:extLst>
                  <a:ext uri="{FF2B5EF4-FFF2-40B4-BE49-F238E27FC236}">
                    <a16:creationId xmlns:a16="http://schemas.microsoft.com/office/drawing/2014/main" id="{6F3383DE-E53B-4722-8D6B-0E53611CA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3" y="1920"/>
                <a:ext cx="19" cy="21"/>
              </a:xfrm>
              <a:prstGeom prst="ellipse">
                <a:avLst/>
              </a:prstGeom>
              <a:solidFill>
                <a:srgbClr val="F47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729">
                <a:extLst>
                  <a:ext uri="{FF2B5EF4-FFF2-40B4-BE49-F238E27FC236}">
                    <a16:creationId xmlns:a16="http://schemas.microsoft.com/office/drawing/2014/main" id="{110FF540-539C-4D89-A560-D2B41D3BC59C}"/>
                  </a:ext>
                </a:extLst>
              </p:cNvPr>
              <p:cNvSpPr/>
              <p:nvPr/>
            </p:nvSpPr>
            <p:spPr bwMode="auto">
              <a:xfrm>
                <a:off x="4850" y="2081"/>
                <a:ext cx="45" cy="44"/>
              </a:xfrm>
              <a:custGeom>
                <a:avLst/>
                <a:gdLst>
                  <a:gd name="T0" fmla="*/ 49 w 52"/>
                  <a:gd name="T1" fmla="*/ 21 h 51"/>
                  <a:gd name="T2" fmla="*/ 21 w 52"/>
                  <a:gd name="T3" fmla="*/ 2 h 51"/>
                  <a:gd name="T4" fmla="*/ 3 w 52"/>
                  <a:gd name="T5" fmla="*/ 30 h 51"/>
                  <a:gd name="T6" fmla="*/ 30 w 52"/>
                  <a:gd name="T7" fmla="*/ 49 h 51"/>
                  <a:gd name="T8" fmla="*/ 49 w 52"/>
                  <a:gd name="T9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1">
                    <a:moveTo>
                      <a:pt x="49" y="21"/>
                    </a:moveTo>
                    <a:cubicBezTo>
                      <a:pt x="46" y="8"/>
                      <a:pt x="34" y="0"/>
                      <a:pt x="21" y="2"/>
                    </a:cubicBezTo>
                    <a:cubicBezTo>
                      <a:pt x="8" y="5"/>
                      <a:pt x="0" y="17"/>
                      <a:pt x="3" y="30"/>
                    </a:cubicBezTo>
                    <a:cubicBezTo>
                      <a:pt x="5" y="43"/>
                      <a:pt x="18" y="51"/>
                      <a:pt x="30" y="49"/>
                    </a:cubicBezTo>
                    <a:cubicBezTo>
                      <a:pt x="43" y="46"/>
                      <a:pt x="52" y="34"/>
                      <a:pt x="49" y="21"/>
                    </a:cubicBezTo>
                    <a:close/>
                  </a:path>
                </a:pathLst>
              </a:cu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730">
                <a:extLst>
                  <a:ext uri="{FF2B5EF4-FFF2-40B4-BE49-F238E27FC236}">
                    <a16:creationId xmlns:a16="http://schemas.microsoft.com/office/drawing/2014/main" id="{D4D2AB34-049E-4FFA-9D79-43D73D122E67}"/>
                  </a:ext>
                </a:extLst>
              </p:cNvPr>
              <p:cNvSpPr/>
              <p:nvPr/>
            </p:nvSpPr>
            <p:spPr bwMode="auto">
              <a:xfrm>
                <a:off x="4861" y="2084"/>
                <a:ext cx="15" cy="7"/>
              </a:xfrm>
              <a:custGeom>
                <a:avLst/>
                <a:gdLst>
                  <a:gd name="T0" fmla="*/ 0 w 17"/>
                  <a:gd name="T1" fmla="*/ 6 h 8"/>
                  <a:gd name="T2" fmla="*/ 9 w 17"/>
                  <a:gd name="T3" fmla="*/ 7 h 8"/>
                  <a:gd name="T4" fmla="*/ 17 w 17"/>
                  <a:gd name="T5" fmla="*/ 3 h 8"/>
                  <a:gd name="T6" fmla="*/ 8 w 17"/>
                  <a:gd name="T7" fmla="*/ 1 h 8"/>
                  <a:gd name="T8" fmla="*/ 0 w 17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0" y="6"/>
                    </a:moveTo>
                    <a:cubicBezTo>
                      <a:pt x="1" y="8"/>
                      <a:pt x="5" y="8"/>
                      <a:pt x="9" y="7"/>
                    </a:cubicBezTo>
                    <a:cubicBezTo>
                      <a:pt x="14" y="6"/>
                      <a:pt x="17" y="4"/>
                      <a:pt x="17" y="3"/>
                    </a:cubicBezTo>
                    <a:cubicBezTo>
                      <a:pt x="17" y="1"/>
                      <a:pt x="13" y="0"/>
                      <a:pt x="8" y="1"/>
                    </a:cubicBezTo>
                    <a:cubicBezTo>
                      <a:pt x="4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731">
                <a:extLst>
                  <a:ext uri="{FF2B5EF4-FFF2-40B4-BE49-F238E27FC236}">
                    <a16:creationId xmlns:a16="http://schemas.microsoft.com/office/drawing/2014/main" id="{67F4B0B1-A826-464D-A893-73CF3A6AB2A5}"/>
                  </a:ext>
                </a:extLst>
              </p:cNvPr>
              <p:cNvSpPr/>
              <p:nvPr/>
            </p:nvSpPr>
            <p:spPr bwMode="auto">
              <a:xfrm>
                <a:off x="4865" y="2087"/>
                <a:ext cx="8" cy="3"/>
              </a:xfrm>
              <a:custGeom>
                <a:avLst/>
                <a:gdLst>
                  <a:gd name="T0" fmla="*/ 0 w 10"/>
                  <a:gd name="T1" fmla="*/ 2 h 3"/>
                  <a:gd name="T2" fmla="*/ 5 w 10"/>
                  <a:gd name="T3" fmla="*/ 3 h 3"/>
                  <a:gd name="T4" fmla="*/ 10 w 10"/>
                  <a:gd name="T5" fmla="*/ 1 h 3"/>
                  <a:gd name="T6" fmla="*/ 5 w 10"/>
                  <a:gd name="T7" fmla="*/ 0 h 3"/>
                  <a:gd name="T8" fmla="*/ 0 w 10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0" y="2"/>
                    </a:moveTo>
                    <a:cubicBezTo>
                      <a:pt x="1" y="3"/>
                      <a:pt x="3" y="3"/>
                      <a:pt x="5" y="3"/>
                    </a:cubicBezTo>
                    <a:cubicBezTo>
                      <a:pt x="8" y="2"/>
                      <a:pt x="10" y="1"/>
                      <a:pt x="10" y="1"/>
                    </a:cubicBezTo>
                    <a:cubicBezTo>
                      <a:pt x="9" y="0"/>
                      <a:pt x="7" y="0"/>
                      <a:pt x="5" y="0"/>
                    </a:cubicBezTo>
                    <a:cubicBezTo>
                      <a:pt x="2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732">
                <a:extLst>
                  <a:ext uri="{FF2B5EF4-FFF2-40B4-BE49-F238E27FC236}">
                    <a16:creationId xmlns:a16="http://schemas.microsoft.com/office/drawing/2014/main" id="{6CC7F929-08A3-40CF-A3BD-3EC874F8AF23}"/>
                  </a:ext>
                </a:extLst>
              </p:cNvPr>
              <p:cNvSpPr/>
              <p:nvPr/>
            </p:nvSpPr>
            <p:spPr bwMode="auto">
              <a:xfrm>
                <a:off x="4866" y="2078"/>
                <a:ext cx="4" cy="10"/>
              </a:xfrm>
              <a:custGeom>
                <a:avLst/>
                <a:gdLst>
                  <a:gd name="T0" fmla="*/ 3 w 4"/>
                  <a:gd name="T1" fmla="*/ 10 h 10"/>
                  <a:gd name="T2" fmla="*/ 4 w 4"/>
                  <a:gd name="T3" fmla="*/ 10 h 10"/>
                  <a:gd name="T4" fmla="*/ 1 w 4"/>
                  <a:gd name="T5" fmla="*/ 0 h 10"/>
                  <a:gd name="T6" fmla="*/ 0 w 4"/>
                  <a:gd name="T7" fmla="*/ 0 h 10"/>
                  <a:gd name="T8" fmla="*/ 3 w 4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3" y="10"/>
                    </a:moveTo>
                    <a:lnTo>
                      <a:pt x="4" y="1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733">
                <a:extLst>
                  <a:ext uri="{FF2B5EF4-FFF2-40B4-BE49-F238E27FC236}">
                    <a16:creationId xmlns:a16="http://schemas.microsoft.com/office/drawing/2014/main" id="{E8CA5883-C5B6-4BB0-A91A-662C01C3A3A1}"/>
                  </a:ext>
                </a:extLst>
              </p:cNvPr>
              <p:cNvSpPr/>
              <p:nvPr/>
            </p:nvSpPr>
            <p:spPr bwMode="auto">
              <a:xfrm>
                <a:off x="4872" y="2089"/>
                <a:ext cx="17" cy="18"/>
              </a:xfrm>
              <a:custGeom>
                <a:avLst/>
                <a:gdLst>
                  <a:gd name="T0" fmla="*/ 1 w 19"/>
                  <a:gd name="T1" fmla="*/ 12 h 21"/>
                  <a:gd name="T2" fmla="*/ 11 w 19"/>
                  <a:gd name="T3" fmla="*/ 20 h 21"/>
                  <a:gd name="T4" fmla="*/ 18 w 19"/>
                  <a:gd name="T5" fmla="*/ 9 h 21"/>
                  <a:gd name="T6" fmla="*/ 7 w 19"/>
                  <a:gd name="T7" fmla="*/ 1 h 21"/>
                  <a:gd name="T8" fmla="*/ 1 w 19"/>
                  <a:gd name="T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1" y="12"/>
                    </a:moveTo>
                    <a:cubicBezTo>
                      <a:pt x="2" y="17"/>
                      <a:pt x="6" y="21"/>
                      <a:pt x="11" y="20"/>
                    </a:cubicBezTo>
                    <a:cubicBezTo>
                      <a:pt x="16" y="19"/>
                      <a:pt x="19" y="14"/>
                      <a:pt x="18" y="9"/>
                    </a:cubicBezTo>
                    <a:cubicBezTo>
                      <a:pt x="17" y="4"/>
                      <a:pt x="12" y="0"/>
                      <a:pt x="7" y="1"/>
                    </a:cubicBezTo>
                    <a:cubicBezTo>
                      <a:pt x="3" y="2"/>
                      <a:pt x="0" y="7"/>
                      <a:pt x="1" y="12"/>
                    </a:cubicBezTo>
                    <a:close/>
                  </a:path>
                </a:pathLst>
              </a:custGeom>
              <a:solidFill>
                <a:srgbClr val="FFF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Oval 734">
                <a:extLst>
                  <a:ext uri="{FF2B5EF4-FFF2-40B4-BE49-F238E27FC236}">
                    <a16:creationId xmlns:a16="http://schemas.microsoft.com/office/drawing/2014/main" id="{E77426F0-1318-450E-A089-2F64490C4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5" y="1809"/>
                <a:ext cx="65" cy="65"/>
              </a:xfrm>
              <a:prstGeom prst="ellipse">
                <a:avLst/>
              </a:prstGeom>
              <a:solidFill>
                <a:srgbClr val="DD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Oval 735">
                <a:extLst>
                  <a:ext uri="{FF2B5EF4-FFF2-40B4-BE49-F238E27FC236}">
                    <a16:creationId xmlns:a16="http://schemas.microsoft.com/office/drawing/2014/main" id="{918D542A-6D75-4BC3-A841-0BB3C3566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6" y="1811"/>
                <a:ext cx="23" cy="9"/>
              </a:xfrm>
              <a:prstGeom prst="ellipse">
                <a:avLst/>
              </a:prstGeom>
              <a:solidFill>
                <a:srgbClr val="BA4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Oval 736">
                <a:extLst>
                  <a:ext uri="{FF2B5EF4-FFF2-40B4-BE49-F238E27FC236}">
                    <a16:creationId xmlns:a16="http://schemas.microsoft.com/office/drawing/2014/main" id="{2E4AC525-5181-4340-BBDC-ADBDDCD3D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1" y="1815"/>
                <a:ext cx="12" cy="5"/>
              </a:xfrm>
              <a:prstGeom prst="ellipse">
                <a:avLst/>
              </a:prstGeom>
              <a:solidFill>
                <a:srgbClr val="701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Rectangle 737">
                <a:extLst>
                  <a:ext uri="{FF2B5EF4-FFF2-40B4-BE49-F238E27FC236}">
                    <a16:creationId xmlns:a16="http://schemas.microsoft.com/office/drawing/2014/main" id="{B35AE1DB-E147-4CAF-9CA5-2FC5FC8DC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7" y="1800"/>
                <a:ext cx="1" cy="17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Oval 738">
                <a:extLst>
                  <a:ext uri="{FF2B5EF4-FFF2-40B4-BE49-F238E27FC236}">
                    <a16:creationId xmlns:a16="http://schemas.microsoft.com/office/drawing/2014/main" id="{F80093DF-82A6-4C19-A964-7DBBE568D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23"/>
                <a:ext cx="24" cy="26"/>
              </a:xfrm>
              <a:prstGeom prst="ellipse">
                <a:avLst/>
              </a:prstGeom>
              <a:solidFill>
                <a:srgbClr val="F47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Oval 739">
                <a:extLst>
                  <a:ext uri="{FF2B5EF4-FFF2-40B4-BE49-F238E27FC236}">
                    <a16:creationId xmlns:a16="http://schemas.microsoft.com/office/drawing/2014/main" id="{BC41BE8B-0C60-4BED-8902-9308F2DD8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1" y="1822"/>
                <a:ext cx="51" cy="51"/>
              </a:xfrm>
              <a:prstGeom prst="ellipse">
                <a:avLst/>
              </a:pr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Oval 740">
                <a:extLst>
                  <a:ext uri="{FF2B5EF4-FFF2-40B4-BE49-F238E27FC236}">
                    <a16:creationId xmlns:a16="http://schemas.microsoft.com/office/drawing/2014/main" id="{D8D91435-A7A4-41C5-AE9A-E76FF018A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6" y="1825"/>
                <a:ext cx="19" cy="7"/>
              </a:xfrm>
              <a:prstGeom prst="ellipse">
                <a:avLst/>
              </a:pr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Oval 741">
                <a:extLst>
                  <a:ext uri="{FF2B5EF4-FFF2-40B4-BE49-F238E27FC236}">
                    <a16:creationId xmlns:a16="http://schemas.microsoft.com/office/drawing/2014/main" id="{C89D58B2-0EA0-4763-A97E-B4422C418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1" y="1827"/>
                <a:ext cx="10" cy="4"/>
              </a:xfrm>
              <a:prstGeom prst="ellipse">
                <a:avLst/>
              </a:pr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Rectangle 742">
                <a:extLst>
                  <a:ext uri="{FF2B5EF4-FFF2-40B4-BE49-F238E27FC236}">
                    <a16:creationId xmlns:a16="http://schemas.microsoft.com/office/drawing/2014/main" id="{18081206-EB32-4220-A818-6279132D45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6" y="1815"/>
                <a:ext cx="1" cy="14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Oval 743">
                <a:extLst>
                  <a:ext uri="{FF2B5EF4-FFF2-40B4-BE49-F238E27FC236}">
                    <a16:creationId xmlns:a16="http://schemas.microsoft.com/office/drawing/2014/main" id="{67DFD9EF-E96F-4659-A278-8D1FF35A9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8" y="1833"/>
                <a:ext cx="19" cy="21"/>
              </a:xfrm>
              <a:prstGeom prst="ellipse">
                <a:avLst/>
              </a:prstGeom>
              <a:solidFill>
                <a:srgbClr val="FFF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744">
                <a:extLst>
                  <a:ext uri="{FF2B5EF4-FFF2-40B4-BE49-F238E27FC236}">
                    <a16:creationId xmlns:a16="http://schemas.microsoft.com/office/drawing/2014/main" id="{71B8054E-936A-42D1-B04D-E55B28440CAD}"/>
                  </a:ext>
                </a:extLst>
              </p:cNvPr>
              <p:cNvSpPr/>
              <p:nvPr/>
            </p:nvSpPr>
            <p:spPr bwMode="auto">
              <a:xfrm>
                <a:off x="5002" y="1906"/>
                <a:ext cx="43" cy="43"/>
              </a:xfrm>
              <a:custGeom>
                <a:avLst/>
                <a:gdLst>
                  <a:gd name="T0" fmla="*/ 48 w 51"/>
                  <a:gd name="T1" fmla="*/ 21 h 51"/>
                  <a:gd name="T2" fmla="*/ 21 w 51"/>
                  <a:gd name="T3" fmla="*/ 2 h 51"/>
                  <a:gd name="T4" fmla="*/ 2 w 51"/>
                  <a:gd name="T5" fmla="*/ 30 h 51"/>
                  <a:gd name="T6" fmla="*/ 30 w 51"/>
                  <a:gd name="T7" fmla="*/ 49 h 51"/>
                  <a:gd name="T8" fmla="*/ 48 w 51"/>
                  <a:gd name="T9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48" y="21"/>
                    </a:moveTo>
                    <a:cubicBezTo>
                      <a:pt x="46" y="8"/>
                      <a:pt x="33" y="0"/>
                      <a:pt x="21" y="2"/>
                    </a:cubicBezTo>
                    <a:cubicBezTo>
                      <a:pt x="8" y="5"/>
                      <a:pt x="0" y="17"/>
                      <a:pt x="2" y="30"/>
                    </a:cubicBezTo>
                    <a:cubicBezTo>
                      <a:pt x="5" y="43"/>
                      <a:pt x="17" y="51"/>
                      <a:pt x="30" y="49"/>
                    </a:cubicBezTo>
                    <a:cubicBezTo>
                      <a:pt x="43" y="46"/>
                      <a:pt x="51" y="34"/>
                      <a:pt x="48" y="21"/>
                    </a:cubicBezTo>
                    <a:close/>
                  </a:path>
                </a:pathLst>
              </a:cu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745">
                <a:extLst>
                  <a:ext uri="{FF2B5EF4-FFF2-40B4-BE49-F238E27FC236}">
                    <a16:creationId xmlns:a16="http://schemas.microsoft.com/office/drawing/2014/main" id="{C6C14C4A-7A73-459B-B9A4-5D52B626C3D2}"/>
                  </a:ext>
                </a:extLst>
              </p:cNvPr>
              <p:cNvSpPr/>
              <p:nvPr/>
            </p:nvSpPr>
            <p:spPr bwMode="auto">
              <a:xfrm>
                <a:off x="5013" y="1908"/>
                <a:ext cx="14" cy="7"/>
              </a:xfrm>
              <a:custGeom>
                <a:avLst/>
                <a:gdLst>
                  <a:gd name="T0" fmla="*/ 0 w 17"/>
                  <a:gd name="T1" fmla="*/ 6 h 8"/>
                  <a:gd name="T2" fmla="*/ 9 w 17"/>
                  <a:gd name="T3" fmla="*/ 7 h 8"/>
                  <a:gd name="T4" fmla="*/ 16 w 17"/>
                  <a:gd name="T5" fmla="*/ 3 h 8"/>
                  <a:gd name="T6" fmla="*/ 8 w 17"/>
                  <a:gd name="T7" fmla="*/ 1 h 8"/>
                  <a:gd name="T8" fmla="*/ 0 w 17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0" y="6"/>
                    </a:moveTo>
                    <a:cubicBezTo>
                      <a:pt x="0" y="8"/>
                      <a:pt x="4" y="8"/>
                      <a:pt x="9" y="7"/>
                    </a:cubicBezTo>
                    <a:cubicBezTo>
                      <a:pt x="13" y="7"/>
                      <a:pt x="17" y="4"/>
                      <a:pt x="16" y="3"/>
                    </a:cubicBezTo>
                    <a:cubicBezTo>
                      <a:pt x="16" y="1"/>
                      <a:pt x="12" y="0"/>
                      <a:pt x="8" y="1"/>
                    </a:cubicBezTo>
                    <a:cubicBezTo>
                      <a:pt x="3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746">
                <a:extLst>
                  <a:ext uri="{FF2B5EF4-FFF2-40B4-BE49-F238E27FC236}">
                    <a16:creationId xmlns:a16="http://schemas.microsoft.com/office/drawing/2014/main" id="{125DACFE-E138-4F2A-94D8-545E357B7B45}"/>
                  </a:ext>
                </a:extLst>
              </p:cNvPr>
              <p:cNvSpPr/>
              <p:nvPr/>
            </p:nvSpPr>
            <p:spPr bwMode="auto">
              <a:xfrm>
                <a:off x="5016" y="1912"/>
                <a:ext cx="8" cy="2"/>
              </a:xfrm>
              <a:custGeom>
                <a:avLst/>
                <a:gdLst>
                  <a:gd name="T0" fmla="*/ 0 w 9"/>
                  <a:gd name="T1" fmla="*/ 2 h 3"/>
                  <a:gd name="T2" fmla="*/ 5 w 9"/>
                  <a:gd name="T3" fmla="*/ 3 h 3"/>
                  <a:gd name="T4" fmla="*/ 9 w 9"/>
                  <a:gd name="T5" fmla="*/ 1 h 3"/>
                  <a:gd name="T6" fmla="*/ 4 w 9"/>
                  <a:gd name="T7" fmla="*/ 0 h 3"/>
                  <a:gd name="T8" fmla="*/ 0 w 9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0" y="2"/>
                    </a:moveTo>
                    <a:cubicBezTo>
                      <a:pt x="0" y="3"/>
                      <a:pt x="2" y="3"/>
                      <a:pt x="5" y="3"/>
                    </a:cubicBezTo>
                    <a:cubicBezTo>
                      <a:pt x="7" y="2"/>
                      <a:pt x="9" y="1"/>
                      <a:pt x="9" y="1"/>
                    </a:cubicBezTo>
                    <a:cubicBezTo>
                      <a:pt x="9" y="0"/>
                      <a:pt x="7" y="0"/>
                      <a:pt x="4" y="0"/>
                    </a:cubicBezTo>
                    <a:cubicBezTo>
                      <a:pt x="2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747">
                <a:extLst>
                  <a:ext uri="{FF2B5EF4-FFF2-40B4-BE49-F238E27FC236}">
                    <a16:creationId xmlns:a16="http://schemas.microsoft.com/office/drawing/2014/main" id="{EF1BC8B7-DF44-4B92-AA79-A69AC0C273C1}"/>
                  </a:ext>
                </a:extLst>
              </p:cNvPr>
              <p:cNvSpPr/>
              <p:nvPr/>
            </p:nvSpPr>
            <p:spPr bwMode="auto">
              <a:xfrm>
                <a:off x="5018" y="1902"/>
                <a:ext cx="2" cy="11"/>
              </a:xfrm>
              <a:custGeom>
                <a:avLst/>
                <a:gdLst>
                  <a:gd name="T0" fmla="*/ 2 w 2"/>
                  <a:gd name="T1" fmla="*/ 11 h 11"/>
                  <a:gd name="T2" fmla="*/ 2 w 2"/>
                  <a:gd name="T3" fmla="*/ 11 h 11"/>
                  <a:gd name="T4" fmla="*/ 1 w 2"/>
                  <a:gd name="T5" fmla="*/ 0 h 11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2" y="11"/>
                    </a:moveTo>
                    <a:lnTo>
                      <a:pt x="2" y="1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748">
                <a:extLst>
                  <a:ext uri="{FF2B5EF4-FFF2-40B4-BE49-F238E27FC236}">
                    <a16:creationId xmlns:a16="http://schemas.microsoft.com/office/drawing/2014/main" id="{6F0E211D-2388-4683-91A1-6A2428B62D38}"/>
                  </a:ext>
                </a:extLst>
              </p:cNvPr>
              <p:cNvSpPr/>
              <p:nvPr/>
            </p:nvSpPr>
            <p:spPr bwMode="auto">
              <a:xfrm>
                <a:off x="5023" y="1913"/>
                <a:ext cx="16" cy="18"/>
              </a:xfrm>
              <a:custGeom>
                <a:avLst/>
                <a:gdLst>
                  <a:gd name="T0" fmla="*/ 1 w 19"/>
                  <a:gd name="T1" fmla="*/ 12 h 21"/>
                  <a:gd name="T2" fmla="*/ 12 w 19"/>
                  <a:gd name="T3" fmla="*/ 20 h 21"/>
                  <a:gd name="T4" fmla="*/ 18 w 19"/>
                  <a:gd name="T5" fmla="*/ 9 h 21"/>
                  <a:gd name="T6" fmla="*/ 8 w 19"/>
                  <a:gd name="T7" fmla="*/ 1 h 21"/>
                  <a:gd name="T8" fmla="*/ 1 w 19"/>
                  <a:gd name="T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1" y="12"/>
                    </a:moveTo>
                    <a:cubicBezTo>
                      <a:pt x="2" y="17"/>
                      <a:pt x="7" y="21"/>
                      <a:pt x="12" y="20"/>
                    </a:cubicBezTo>
                    <a:cubicBezTo>
                      <a:pt x="16" y="19"/>
                      <a:pt x="19" y="14"/>
                      <a:pt x="18" y="9"/>
                    </a:cubicBezTo>
                    <a:cubicBezTo>
                      <a:pt x="17" y="4"/>
                      <a:pt x="12" y="0"/>
                      <a:pt x="8" y="1"/>
                    </a:cubicBezTo>
                    <a:cubicBezTo>
                      <a:pt x="3" y="2"/>
                      <a:pt x="0" y="7"/>
                      <a:pt x="1" y="12"/>
                    </a:cubicBezTo>
                    <a:close/>
                  </a:path>
                </a:pathLst>
              </a:custGeom>
              <a:solidFill>
                <a:srgbClr val="FFF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749">
                <a:extLst>
                  <a:ext uri="{FF2B5EF4-FFF2-40B4-BE49-F238E27FC236}">
                    <a16:creationId xmlns:a16="http://schemas.microsoft.com/office/drawing/2014/main" id="{EAAEBCF7-DFC6-49E7-B7C6-8B12A8257249}"/>
                  </a:ext>
                </a:extLst>
              </p:cNvPr>
              <p:cNvSpPr/>
              <p:nvPr/>
            </p:nvSpPr>
            <p:spPr bwMode="auto">
              <a:xfrm>
                <a:off x="4937" y="2028"/>
                <a:ext cx="44" cy="45"/>
              </a:xfrm>
              <a:custGeom>
                <a:avLst/>
                <a:gdLst>
                  <a:gd name="T0" fmla="*/ 49 w 52"/>
                  <a:gd name="T1" fmla="*/ 21 h 52"/>
                  <a:gd name="T2" fmla="*/ 21 w 52"/>
                  <a:gd name="T3" fmla="*/ 3 h 52"/>
                  <a:gd name="T4" fmla="*/ 3 w 52"/>
                  <a:gd name="T5" fmla="*/ 31 h 52"/>
                  <a:gd name="T6" fmla="*/ 31 w 52"/>
                  <a:gd name="T7" fmla="*/ 49 h 52"/>
                  <a:gd name="T8" fmla="*/ 49 w 52"/>
                  <a:gd name="T9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49" y="21"/>
                    </a:moveTo>
                    <a:cubicBezTo>
                      <a:pt x="47" y="9"/>
                      <a:pt x="34" y="0"/>
                      <a:pt x="21" y="3"/>
                    </a:cubicBezTo>
                    <a:cubicBezTo>
                      <a:pt x="9" y="5"/>
                      <a:pt x="0" y="18"/>
                      <a:pt x="3" y="31"/>
                    </a:cubicBezTo>
                    <a:cubicBezTo>
                      <a:pt x="5" y="44"/>
                      <a:pt x="18" y="52"/>
                      <a:pt x="31" y="49"/>
                    </a:cubicBezTo>
                    <a:cubicBezTo>
                      <a:pt x="43" y="47"/>
                      <a:pt x="52" y="34"/>
                      <a:pt x="49" y="21"/>
                    </a:cubicBezTo>
                    <a:close/>
                  </a:path>
                </a:pathLst>
              </a:cu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750">
                <a:extLst>
                  <a:ext uri="{FF2B5EF4-FFF2-40B4-BE49-F238E27FC236}">
                    <a16:creationId xmlns:a16="http://schemas.microsoft.com/office/drawing/2014/main" id="{DC72B063-6339-4D88-AFFD-63CD0C705BCF}"/>
                  </a:ext>
                </a:extLst>
              </p:cNvPr>
              <p:cNvSpPr/>
              <p:nvPr/>
            </p:nvSpPr>
            <p:spPr bwMode="auto">
              <a:xfrm>
                <a:off x="4948" y="2032"/>
                <a:ext cx="15" cy="7"/>
              </a:xfrm>
              <a:custGeom>
                <a:avLst/>
                <a:gdLst>
                  <a:gd name="T0" fmla="*/ 1 w 17"/>
                  <a:gd name="T1" fmla="*/ 6 h 8"/>
                  <a:gd name="T2" fmla="*/ 10 w 17"/>
                  <a:gd name="T3" fmla="*/ 7 h 8"/>
                  <a:gd name="T4" fmla="*/ 17 w 17"/>
                  <a:gd name="T5" fmla="*/ 2 h 8"/>
                  <a:gd name="T6" fmla="*/ 8 w 17"/>
                  <a:gd name="T7" fmla="*/ 1 h 8"/>
                  <a:gd name="T8" fmla="*/ 1 w 17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" y="6"/>
                    </a:moveTo>
                    <a:cubicBezTo>
                      <a:pt x="1" y="7"/>
                      <a:pt x="5" y="8"/>
                      <a:pt x="10" y="7"/>
                    </a:cubicBezTo>
                    <a:cubicBezTo>
                      <a:pt x="14" y="6"/>
                      <a:pt x="17" y="4"/>
                      <a:pt x="17" y="2"/>
                    </a:cubicBezTo>
                    <a:cubicBezTo>
                      <a:pt x="17" y="1"/>
                      <a:pt x="13" y="0"/>
                      <a:pt x="8" y="1"/>
                    </a:cubicBezTo>
                    <a:cubicBezTo>
                      <a:pt x="4" y="2"/>
                      <a:pt x="0" y="4"/>
                      <a:pt x="1" y="6"/>
                    </a:cubicBezTo>
                    <a:close/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751">
                <a:extLst>
                  <a:ext uri="{FF2B5EF4-FFF2-40B4-BE49-F238E27FC236}">
                    <a16:creationId xmlns:a16="http://schemas.microsoft.com/office/drawing/2014/main" id="{FA1AE47D-3CC5-45C1-A7DB-0B66E69CA091}"/>
                  </a:ext>
                </a:extLst>
              </p:cNvPr>
              <p:cNvSpPr/>
              <p:nvPr/>
            </p:nvSpPr>
            <p:spPr bwMode="auto">
              <a:xfrm>
                <a:off x="4952" y="2034"/>
                <a:ext cx="8" cy="4"/>
              </a:xfrm>
              <a:custGeom>
                <a:avLst/>
                <a:gdLst>
                  <a:gd name="T0" fmla="*/ 1 w 10"/>
                  <a:gd name="T1" fmla="*/ 3 h 4"/>
                  <a:gd name="T2" fmla="*/ 5 w 10"/>
                  <a:gd name="T3" fmla="*/ 4 h 4"/>
                  <a:gd name="T4" fmla="*/ 10 w 10"/>
                  <a:gd name="T5" fmla="*/ 1 h 4"/>
                  <a:gd name="T6" fmla="*/ 5 w 10"/>
                  <a:gd name="T7" fmla="*/ 1 h 4"/>
                  <a:gd name="T8" fmla="*/ 1 w 10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1" y="3"/>
                    </a:moveTo>
                    <a:cubicBezTo>
                      <a:pt x="1" y="4"/>
                      <a:pt x="3" y="4"/>
                      <a:pt x="5" y="4"/>
                    </a:cubicBezTo>
                    <a:cubicBezTo>
                      <a:pt x="8" y="3"/>
                      <a:pt x="10" y="2"/>
                      <a:pt x="10" y="1"/>
                    </a:cubicBezTo>
                    <a:cubicBezTo>
                      <a:pt x="10" y="0"/>
                      <a:pt x="7" y="0"/>
                      <a:pt x="5" y="1"/>
                    </a:cubicBezTo>
                    <a:cubicBezTo>
                      <a:pt x="2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752">
                <a:extLst>
                  <a:ext uri="{FF2B5EF4-FFF2-40B4-BE49-F238E27FC236}">
                    <a16:creationId xmlns:a16="http://schemas.microsoft.com/office/drawing/2014/main" id="{474F9CEC-7CB2-4A44-ACBA-885A8E38C63C}"/>
                  </a:ext>
                </a:extLst>
              </p:cNvPr>
              <p:cNvSpPr/>
              <p:nvPr/>
            </p:nvSpPr>
            <p:spPr bwMode="auto">
              <a:xfrm>
                <a:off x="4953" y="2026"/>
                <a:ext cx="4" cy="10"/>
              </a:xfrm>
              <a:custGeom>
                <a:avLst/>
                <a:gdLst>
                  <a:gd name="T0" fmla="*/ 3 w 4"/>
                  <a:gd name="T1" fmla="*/ 10 h 10"/>
                  <a:gd name="T2" fmla="*/ 4 w 4"/>
                  <a:gd name="T3" fmla="*/ 10 h 10"/>
                  <a:gd name="T4" fmla="*/ 2 w 4"/>
                  <a:gd name="T5" fmla="*/ 0 h 10"/>
                  <a:gd name="T6" fmla="*/ 0 w 4"/>
                  <a:gd name="T7" fmla="*/ 0 h 10"/>
                  <a:gd name="T8" fmla="*/ 3 w 4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3" y="10"/>
                    </a:moveTo>
                    <a:lnTo>
                      <a:pt x="4" y="1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753">
                <a:extLst>
                  <a:ext uri="{FF2B5EF4-FFF2-40B4-BE49-F238E27FC236}">
                    <a16:creationId xmlns:a16="http://schemas.microsoft.com/office/drawing/2014/main" id="{39DDC270-5ECA-4481-8DD7-5990BB55D7C8}"/>
                  </a:ext>
                </a:extLst>
              </p:cNvPr>
              <p:cNvSpPr/>
              <p:nvPr/>
            </p:nvSpPr>
            <p:spPr bwMode="auto">
              <a:xfrm>
                <a:off x="4959" y="2037"/>
                <a:ext cx="16" cy="17"/>
              </a:xfrm>
              <a:custGeom>
                <a:avLst/>
                <a:gdLst>
                  <a:gd name="T0" fmla="*/ 1 w 19"/>
                  <a:gd name="T1" fmla="*/ 12 h 20"/>
                  <a:gd name="T2" fmla="*/ 11 w 19"/>
                  <a:gd name="T3" fmla="*/ 19 h 20"/>
                  <a:gd name="T4" fmla="*/ 18 w 19"/>
                  <a:gd name="T5" fmla="*/ 8 h 20"/>
                  <a:gd name="T6" fmla="*/ 8 w 19"/>
                  <a:gd name="T7" fmla="*/ 1 h 20"/>
                  <a:gd name="T8" fmla="*/ 1 w 19"/>
                  <a:gd name="T9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" y="12"/>
                    </a:moveTo>
                    <a:cubicBezTo>
                      <a:pt x="2" y="17"/>
                      <a:pt x="7" y="20"/>
                      <a:pt x="11" y="19"/>
                    </a:cubicBezTo>
                    <a:cubicBezTo>
                      <a:pt x="16" y="18"/>
                      <a:pt x="19" y="14"/>
                      <a:pt x="18" y="8"/>
                    </a:cubicBezTo>
                    <a:cubicBezTo>
                      <a:pt x="17" y="3"/>
                      <a:pt x="12" y="0"/>
                      <a:pt x="8" y="1"/>
                    </a:cubicBezTo>
                    <a:cubicBezTo>
                      <a:pt x="3" y="2"/>
                      <a:pt x="0" y="7"/>
                      <a:pt x="1" y="12"/>
                    </a:cubicBezTo>
                    <a:close/>
                  </a:path>
                </a:pathLst>
              </a:custGeom>
              <a:solidFill>
                <a:srgbClr val="FFF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754">
                <a:extLst>
                  <a:ext uri="{FF2B5EF4-FFF2-40B4-BE49-F238E27FC236}">
                    <a16:creationId xmlns:a16="http://schemas.microsoft.com/office/drawing/2014/main" id="{740D294C-0C28-4C79-9444-91AB3AED2754}"/>
                  </a:ext>
                </a:extLst>
              </p:cNvPr>
              <p:cNvSpPr/>
              <p:nvPr/>
            </p:nvSpPr>
            <p:spPr bwMode="auto">
              <a:xfrm>
                <a:off x="4986" y="1984"/>
                <a:ext cx="45" cy="44"/>
              </a:xfrm>
              <a:custGeom>
                <a:avLst/>
                <a:gdLst>
                  <a:gd name="T0" fmla="*/ 49 w 52"/>
                  <a:gd name="T1" fmla="*/ 22 h 52"/>
                  <a:gd name="T2" fmla="*/ 21 w 52"/>
                  <a:gd name="T3" fmla="*/ 3 h 52"/>
                  <a:gd name="T4" fmla="*/ 3 w 52"/>
                  <a:gd name="T5" fmla="*/ 31 h 52"/>
                  <a:gd name="T6" fmla="*/ 31 w 52"/>
                  <a:gd name="T7" fmla="*/ 49 h 52"/>
                  <a:gd name="T8" fmla="*/ 49 w 52"/>
                  <a:gd name="T9" fmla="*/ 2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49" y="22"/>
                    </a:moveTo>
                    <a:cubicBezTo>
                      <a:pt x="47" y="9"/>
                      <a:pt x="34" y="0"/>
                      <a:pt x="21" y="3"/>
                    </a:cubicBezTo>
                    <a:cubicBezTo>
                      <a:pt x="8" y="6"/>
                      <a:pt x="0" y="18"/>
                      <a:pt x="3" y="31"/>
                    </a:cubicBezTo>
                    <a:cubicBezTo>
                      <a:pt x="5" y="44"/>
                      <a:pt x="18" y="52"/>
                      <a:pt x="31" y="49"/>
                    </a:cubicBezTo>
                    <a:cubicBezTo>
                      <a:pt x="43" y="47"/>
                      <a:pt x="52" y="34"/>
                      <a:pt x="49" y="22"/>
                    </a:cubicBezTo>
                    <a:close/>
                  </a:path>
                </a:pathLst>
              </a:custGeom>
              <a:solidFill>
                <a:srgbClr val="DD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755">
                <a:extLst>
                  <a:ext uri="{FF2B5EF4-FFF2-40B4-BE49-F238E27FC236}">
                    <a16:creationId xmlns:a16="http://schemas.microsoft.com/office/drawing/2014/main" id="{FB2E5386-D2F3-420E-9B13-097A50200477}"/>
                  </a:ext>
                </a:extLst>
              </p:cNvPr>
              <p:cNvSpPr/>
              <p:nvPr/>
            </p:nvSpPr>
            <p:spPr bwMode="auto">
              <a:xfrm>
                <a:off x="4998" y="1988"/>
                <a:ext cx="14" cy="6"/>
              </a:xfrm>
              <a:custGeom>
                <a:avLst/>
                <a:gdLst>
                  <a:gd name="T0" fmla="*/ 1 w 17"/>
                  <a:gd name="T1" fmla="*/ 6 h 8"/>
                  <a:gd name="T2" fmla="*/ 9 w 17"/>
                  <a:gd name="T3" fmla="*/ 7 h 8"/>
                  <a:gd name="T4" fmla="*/ 17 w 17"/>
                  <a:gd name="T5" fmla="*/ 3 h 8"/>
                  <a:gd name="T6" fmla="*/ 8 w 17"/>
                  <a:gd name="T7" fmla="*/ 1 h 8"/>
                  <a:gd name="T8" fmla="*/ 1 w 17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" y="6"/>
                    </a:moveTo>
                    <a:cubicBezTo>
                      <a:pt x="1" y="8"/>
                      <a:pt x="5" y="8"/>
                      <a:pt x="9" y="7"/>
                    </a:cubicBezTo>
                    <a:cubicBezTo>
                      <a:pt x="14" y="6"/>
                      <a:pt x="17" y="4"/>
                      <a:pt x="17" y="3"/>
                    </a:cubicBezTo>
                    <a:cubicBezTo>
                      <a:pt x="17" y="1"/>
                      <a:pt x="13" y="0"/>
                      <a:pt x="8" y="1"/>
                    </a:cubicBezTo>
                    <a:cubicBezTo>
                      <a:pt x="4" y="2"/>
                      <a:pt x="0" y="4"/>
                      <a:pt x="1" y="6"/>
                    </a:cubicBezTo>
                    <a:close/>
                  </a:path>
                </a:pathLst>
              </a:custGeom>
              <a:solidFill>
                <a:srgbClr val="BA4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756">
                <a:extLst>
                  <a:ext uri="{FF2B5EF4-FFF2-40B4-BE49-F238E27FC236}">
                    <a16:creationId xmlns:a16="http://schemas.microsoft.com/office/drawing/2014/main" id="{EE396EC2-26FF-45A4-BCE5-27D6566B3974}"/>
                  </a:ext>
                </a:extLst>
              </p:cNvPr>
              <p:cNvSpPr/>
              <p:nvPr/>
            </p:nvSpPr>
            <p:spPr bwMode="auto">
              <a:xfrm>
                <a:off x="5001" y="1990"/>
                <a:ext cx="8" cy="3"/>
              </a:xfrm>
              <a:custGeom>
                <a:avLst/>
                <a:gdLst>
                  <a:gd name="T0" fmla="*/ 1 w 10"/>
                  <a:gd name="T1" fmla="*/ 3 h 4"/>
                  <a:gd name="T2" fmla="*/ 5 w 10"/>
                  <a:gd name="T3" fmla="*/ 4 h 4"/>
                  <a:gd name="T4" fmla="*/ 10 w 10"/>
                  <a:gd name="T5" fmla="*/ 1 h 4"/>
                  <a:gd name="T6" fmla="*/ 5 w 10"/>
                  <a:gd name="T7" fmla="*/ 1 h 4"/>
                  <a:gd name="T8" fmla="*/ 1 w 10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1" y="3"/>
                    </a:moveTo>
                    <a:cubicBezTo>
                      <a:pt x="1" y="4"/>
                      <a:pt x="3" y="4"/>
                      <a:pt x="5" y="4"/>
                    </a:cubicBezTo>
                    <a:cubicBezTo>
                      <a:pt x="8" y="3"/>
                      <a:pt x="10" y="2"/>
                      <a:pt x="10" y="1"/>
                    </a:cubicBezTo>
                    <a:cubicBezTo>
                      <a:pt x="9" y="1"/>
                      <a:pt x="7" y="0"/>
                      <a:pt x="5" y="1"/>
                    </a:cubicBezTo>
                    <a:cubicBezTo>
                      <a:pt x="2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701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757">
                <a:extLst>
                  <a:ext uri="{FF2B5EF4-FFF2-40B4-BE49-F238E27FC236}">
                    <a16:creationId xmlns:a16="http://schemas.microsoft.com/office/drawing/2014/main" id="{39FB0E90-4EB1-455E-AF80-657E9F19725B}"/>
                  </a:ext>
                </a:extLst>
              </p:cNvPr>
              <p:cNvSpPr/>
              <p:nvPr/>
            </p:nvSpPr>
            <p:spPr bwMode="auto">
              <a:xfrm>
                <a:off x="5003" y="1982"/>
                <a:ext cx="3" cy="10"/>
              </a:xfrm>
              <a:custGeom>
                <a:avLst/>
                <a:gdLst>
                  <a:gd name="T0" fmla="*/ 2 w 3"/>
                  <a:gd name="T1" fmla="*/ 10 h 10"/>
                  <a:gd name="T2" fmla="*/ 3 w 3"/>
                  <a:gd name="T3" fmla="*/ 10 h 10"/>
                  <a:gd name="T4" fmla="*/ 0 w 3"/>
                  <a:gd name="T5" fmla="*/ 0 h 10"/>
                  <a:gd name="T6" fmla="*/ 0 w 3"/>
                  <a:gd name="T7" fmla="*/ 0 h 10"/>
                  <a:gd name="T8" fmla="*/ 2 w 3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2" y="10"/>
                    </a:moveTo>
                    <a:lnTo>
                      <a:pt x="3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758">
                <a:extLst>
                  <a:ext uri="{FF2B5EF4-FFF2-40B4-BE49-F238E27FC236}">
                    <a16:creationId xmlns:a16="http://schemas.microsoft.com/office/drawing/2014/main" id="{AD32A0F2-450E-480C-922B-346E9F312722}"/>
                  </a:ext>
                </a:extLst>
              </p:cNvPr>
              <p:cNvSpPr/>
              <p:nvPr/>
            </p:nvSpPr>
            <p:spPr bwMode="auto">
              <a:xfrm>
                <a:off x="5009" y="1993"/>
                <a:ext cx="16" cy="17"/>
              </a:xfrm>
              <a:custGeom>
                <a:avLst/>
                <a:gdLst>
                  <a:gd name="T0" fmla="*/ 1 w 19"/>
                  <a:gd name="T1" fmla="*/ 12 h 20"/>
                  <a:gd name="T2" fmla="*/ 11 w 19"/>
                  <a:gd name="T3" fmla="*/ 20 h 20"/>
                  <a:gd name="T4" fmla="*/ 18 w 19"/>
                  <a:gd name="T5" fmla="*/ 9 h 20"/>
                  <a:gd name="T6" fmla="*/ 7 w 19"/>
                  <a:gd name="T7" fmla="*/ 1 h 20"/>
                  <a:gd name="T8" fmla="*/ 1 w 19"/>
                  <a:gd name="T9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" y="12"/>
                    </a:moveTo>
                    <a:cubicBezTo>
                      <a:pt x="2" y="17"/>
                      <a:pt x="7" y="20"/>
                      <a:pt x="11" y="20"/>
                    </a:cubicBezTo>
                    <a:cubicBezTo>
                      <a:pt x="16" y="19"/>
                      <a:pt x="19" y="14"/>
                      <a:pt x="18" y="9"/>
                    </a:cubicBezTo>
                    <a:cubicBezTo>
                      <a:pt x="17" y="3"/>
                      <a:pt x="12" y="0"/>
                      <a:pt x="7" y="1"/>
                    </a:cubicBezTo>
                    <a:cubicBezTo>
                      <a:pt x="3" y="2"/>
                      <a:pt x="0" y="7"/>
                      <a:pt x="1" y="12"/>
                    </a:cubicBezTo>
                    <a:close/>
                  </a:path>
                </a:pathLst>
              </a:custGeom>
              <a:solidFill>
                <a:srgbClr val="F47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759">
                <a:extLst>
                  <a:ext uri="{FF2B5EF4-FFF2-40B4-BE49-F238E27FC236}">
                    <a16:creationId xmlns:a16="http://schemas.microsoft.com/office/drawing/2014/main" id="{76AFC624-4349-4E13-A8BF-A320D18EBD07}"/>
                  </a:ext>
                </a:extLst>
              </p:cNvPr>
              <p:cNvSpPr/>
              <p:nvPr/>
            </p:nvSpPr>
            <p:spPr bwMode="auto">
              <a:xfrm>
                <a:off x="4945" y="1612"/>
                <a:ext cx="43" cy="43"/>
              </a:xfrm>
              <a:custGeom>
                <a:avLst/>
                <a:gdLst>
                  <a:gd name="T0" fmla="*/ 49 w 51"/>
                  <a:gd name="T1" fmla="*/ 21 h 51"/>
                  <a:gd name="T2" fmla="*/ 21 w 51"/>
                  <a:gd name="T3" fmla="*/ 2 h 51"/>
                  <a:gd name="T4" fmla="*/ 2 w 51"/>
                  <a:gd name="T5" fmla="*/ 30 h 51"/>
                  <a:gd name="T6" fmla="*/ 30 w 51"/>
                  <a:gd name="T7" fmla="*/ 49 h 51"/>
                  <a:gd name="T8" fmla="*/ 49 w 51"/>
                  <a:gd name="T9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49" y="21"/>
                    </a:moveTo>
                    <a:cubicBezTo>
                      <a:pt x="46" y="8"/>
                      <a:pt x="34" y="0"/>
                      <a:pt x="21" y="2"/>
                    </a:cubicBezTo>
                    <a:cubicBezTo>
                      <a:pt x="8" y="5"/>
                      <a:pt x="0" y="18"/>
                      <a:pt x="2" y="30"/>
                    </a:cubicBezTo>
                    <a:cubicBezTo>
                      <a:pt x="5" y="43"/>
                      <a:pt x="17" y="51"/>
                      <a:pt x="30" y="49"/>
                    </a:cubicBezTo>
                    <a:cubicBezTo>
                      <a:pt x="43" y="46"/>
                      <a:pt x="51" y="34"/>
                      <a:pt x="49" y="21"/>
                    </a:cubicBezTo>
                    <a:close/>
                  </a:path>
                </a:pathLst>
              </a:custGeom>
              <a:solidFill>
                <a:srgbClr val="DD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760">
                <a:extLst>
                  <a:ext uri="{FF2B5EF4-FFF2-40B4-BE49-F238E27FC236}">
                    <a16:creationId xmlns:a16="http://schemas.microsoft.com/office/drawing/2014/main" id="{B7E1BAA2-D18E-4AF9-8E47-CBBEBC07C996}"/>
                  </a:ext>
                </a:extLst>
              </p:cNvPr>
              <p:cNvSpPr/>
              <p:nvPr/>
            </p:nvSpPr>
            <p:spPr bwMode="auto">
              <a:xfrm>
                <a:off x="4956" y="1615"/>
                <a:ext cx="14" cy="7"/>
              </a:xfrm>
              <a:custGeom>
                <a:avLst/>
                <a:gdLst>
                  <a:gd name="T0" fmla="*/ 0 w 17"/>
                  <a:gd name="T1" fmla="*/ 5 h 8"/>
                  <a:gd name="T2" fmla="*/ 9 w 17"/>
                  <a:gd name="T3" fmla="*/ 7 h 8"/>
                  <a:gd name="T4" fmla="*/ 17 w 17"/>
                  <a:gd name="T5" fmla="*/ 2 h 8"/>
                  <a:gd name="T6" fmla="*/ 8 w 17"/>
                  <a:gd name="T7" fmla="*/ 1 h 8"/>
                  <a:gd name="T8" fmla="*/ 0 w 17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0" y="5"/>
                    </a:moveTo>
                    <a:cubicBezTo>
                      <a:pt x="0" y="7"/>
                      <a:pt x="4" y="8"/>
                      <a:pt x="9" y="7"/>
                    </a:cubicBezTo>
                    <a:cubicBezTo>
                      <a:pt x="13" y="6"/>
                      <a:pt x="17" y="4"/>
                      <a:pt x="17" y="2"/>
                    </a:cubicBezTo>
                    <a:cubicBezTo>
                      <a:pt x="16" y="0"/>
                      <a:pt x="12" y="0"/>
                      <a:pt x="8" y="1"/>
                    </a:cubicBezTo>
                    <a:cubicBezTo>
                      <a:pt x="3" y="1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BA4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761">
                <a:extLst>
                  <a:ext uri="{FF2B5EF4-FFF2-40B4-BE49-F238E27FC236}">
                    <a16:creationId xmlns:a16="http://schemas.microsoft.com/office/drawing/2014/main" id="{6CB90EFD-7A11-4C99-9034-E45645DD6CEF}"/>
                  </a:ext>
                </a:extLst>
              </p:cNvPr>
              <p:cNvSpPr/>
              <p:nvPr/>
            </p:nvSpPr>
            <p:spPr bwMode="auto">
              <a:xfrm>
                <a:off x="4959" y="1618"/>
                <a:ext cx="8" cy="3"/>
              </a:xfrm>
              <a:custGeom>
                <a:avLst/>
                <a:gdLst>
                  <a:gd name="T0" fmla="*/ 0 w 9"/>
                  <a:gd name="T1" fmla="*/ 3 h 4"/>
                  <a:gd name="T2" fmla="*/ 5 w 9"/>
                  <a:gd name="T3" fmla="*/ 3 h 4"/>
                  <a:gd name="T4" fmla="*/ 9 w 9"/>
                  <a:gd name="T5" fmla="*/ 1 h 4"/>
                  <a:gd name="T6" fmla="*/ 4 w 9"/>
                  <a:gd name="T7" fmla="*/ 0 h 4"/>
                  <a:gd name="T8" fmla="*/ 0 w 9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0" y="3"/>
                    </a:moveTo>
                    <a:cubicBezTo>
                      <a:pt x="0" y="3"/>
                      <a:pt x="2" y="4"/>
                      <a:pt x="5" y="3"/>
                    </a:cubicBezTo>
                    <a:cubicBezTo>
                      <a:pt x="7" y="3"/>
                      <a:pt x="9" y="2"/>
                      <a:pt x="9" y="1"/>
                    </a:cubicBezTo>
                    <a:cubicBezTo>
                      <a:pt x="9" y="0"/>
                      <a:pt x="7" y="0"/>
                      <a:pt x="4" y="0"/>
                    </a:cubicBezTo>
                    <a:cubicBezTo>
                      <a:pt x="2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701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762">
                <a:extLst>
                  <a:ext uri="{FF2B5EF4-FFF2-40B4-BE49-F238E27FC236}">
                    <a16:creationId xmlns:a16="http://schemas.microsoft.com/office/drawing/2014/main" id="{99E6D236-3CC2-4A29-8BC5-8A5C6A0B0139}"/>
                  </a:ext>
                </a:extLst>
              </p:cNvPr>
              <p:cNvSpPr/>
              <p:nvPr/>
            </p:nvSpPr>
            <p:spPr bwMode="auto">
              <a:xfrm>
                <a:off x="4961" y="1608"/>
                <a:ext cx="2" cy="11"/>
              </a:xfrm>
              <a:custGeom>
                <a:avLst/>
                <a:gdLst>
                  <a:gd name="T0" fmla="*/ 2 w 2"/>
                  <a:gd name="T1" fmla="*/ 11 h 11"/>
                  <a:gd name="T2" fmla="*/ 2 w 2"/>
                  <a:gd name="T3" fmla="*/ 11 h 11"/>
                  <a:gd name="T4" fmla="*/ 1 w 2"/>
                  <a:gd name="T5" fmla="*/ 0 h 11"/>
                  <a:gd name="T6" fmla="*/ 0 w 2"/>
                  <a:gd name="T7" fmla="*/ 1 h 11"/>
                  <a:gd name="T8" fmla="*/ 2 w 2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2" y="11"/>
                    </a:moveTo>
                    <a:lnTo>
                      <a:pt x="2" y="1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763">
                <a:extLst>
                  <a:ext uri="{FF2B5EF4-FFF2-40B4-BE49-F238E27FC236}">
                    <a16:creationId xmlns:a16="http://schemas.microsoft.com/office/drawing/2014/main" id="{22154B62-486E-48F1-A954-382A5C13EB49}"/>
                  </a:ext>
                </a:extLst>
              </p:cNvPr>
              <p:cNvSpPr/>
              <p:nvPr/>
            </p:nvSpPr>
            <p:spPr bwMode="auto">
              <a:xfrm>
                <a:off x="4966" y="1619"/>
                <a:ext cx="16" cy="18"/>
              </a:xfrm>
              <a:custGeom>
                <a:avLst/>
                <a:gdLst>
                  <a:gd name="T0" fmla="*/ 1 w 19"/>
                  <a:gd name="T1" fmla="*/ 12 h 21"/>
                  <a:gd name="T2" fmla="*/ 12 w 19"/>
                  <a:gd name="T3" fmla="*/ 20 h 21"/>
                  <a:gd name="T4" fmla="*/ 18 w 19"/>
                  <a:gd name="T5" fmla="*/ 9 h 21"/>
                  <a:gd name="T6" fmla="*/ 8 w 19"/>
                  <a:gd name="T7" fmla="*/ 1 h 21"/>
                  <a:gd name="T8" fmla="*/ 1 w 19"/>
                  <a:gd name="T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1" y="12"/>
                    </a:moveTo>
                    <a:cubicBezTo>
                      <a:pt x="2" y="17"/>
                      <a:pt x="7" y="21"/>
                      <a:pt x="12" y="20"/>
                    </a:cubicBezTo>
                    <a:cubicBezTo>
                      <a:pt x="16" y="19"/>
                      <a:pt x="19" y="14"/>
                      <a:pt x="18" y="9"/>
                    </a:cubicBezTo>
                    <a:cubicBezTo>
                      <a:pt x="17" y="4"/>
                      <a:pt x="13" y="0"/>
                      <a:pt x="8" y="1"/>
                    </a:cubicBezTo>
                    <a:cubicBezTo>
                      <a:pt x="3" y="2"/>
                      <a:pt x="0" y="7"/>
                      <a:pt x="1" y="12"/>
                    </a:cubicBezTo>
                    <a:close/>
                  </a:path>
                </a:pathLst>
              </a:custGeom>
              <a:solidFill>
                <a:srgbClr val="F47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764">
                <a:extLst>
                  <a:ext uri="{FF2B5EF4-FFF2-40B4-BE49-F238E27FC236}">
                    <a16:creationId xmlns:a16="http://schemas.microsoft.com/office/drawing/2014/main" id="{AA37D2D4-2D7B-4257-B219-D1AA9755D2BA}"/>
                  </a:ext>
                </a:extLst>
              </p:cNvPr>
              <p:cNvSpPr/>
              <p:nvPr/>
            </p:nvSpPr>
            <p:spPr bwMode="auto">
              <a:xfrm>
                <a:off x="4985" y="1688"/>
                <a:ext cx="78" cy="79"/>
              </a:xfrm>
              <a:custGeom>
                <a:avLst/>
                <a:gdLst>
                  <a:gd name="T0" fmla="*/ 88 w 92"/>
                  <a:gd name="T1" fmla="*/ 39 h 93"/>
                  <a:gd name="T2" fmla="*/ 39 w 92"/>
                  <a:gd name="T3" fmla="*/ 4 h 93"/>
                  <a:gd name="T4" fmla="*/ 4 w 92"/>
                  <a:gd name="T5" fmla="*/ 54 h 93"/>
                  <a:gd name="T6" fmla="*/ 53 w 92"/>
                  <a:gd name="T7" fmla="*/ 89 h 93"/>
                  <a:gd name="T8" fmla="*/ 88 w 92"/>
                  <a:gd name="T9" fmla="*/ 3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3">
                    <a:moveTo>
                      <a:pt x="88" y="39"/>
                    </a:moveTo>
                    <a:cubicBezTo>
                      <a:pt x="84" y="16"/>
                      <a:pt x="62" y="0"/>
                      <a:pt x="39" y="4"/>
                    </a:cubicBezTo>
                    <a:cubicBezTo>
                      <a:pt x="15" y="8"/>
                      <a:pt x="0" y="30"/>
                      <a:pt x="4" y="54"/>
                    </a:cubicBezTo>
                    <a:cubicBezTo>
                      <a:pt x="8" y="77"/>
                      <a:pt x="30" y="93"/>
                      <a:pt x="53" y="89"/>
                    </a:cubicBezTo>
                    <a:cubicBezTo>
                      <a:pt x="76" y="85"/>
                      <a:pt x="92" y="62"/>
                      <a:pt x="88" y="39"/>
                    </a:cubicBezTo>
                    <a:close/>
                  </a:path>
                </a:pathLst>
              </a:cu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765">
                <a:extLst>
                  <a:ext uri="{FF2B5EF4-FFF2-40B4-BE49-F238E27FC236}">
                    <a16:creationId xmlns:a16="http://schemas.microsoft.com/office/drawing/2014/main" id="{89B4E5F2-5557-433D-A7C6-CB9872A6A5AA}"/>
                  </a:ext>
                </a:extLst>
              </p:cNvPr>
              <p:cNvSpPr/>
              <p:nvPr/>
            </p:nvSpPr>
            <p:spPr bwMode="auto">
              <a:xfrm>
                <a:off x="5005" y="1694"/>
                <a:ext cx="27" cy="12"/>
              </a:xfrm>
              <a:custGeom>
                <a:avLst/>
                <a:gdLst>
                  <a:gd name="T0" fmla="*/ 0 w 31"/>
                  <a:gd name="T1" fmla="*/ 9 h 14"/>
                  <a:gd name="T2" fmla="*/ 16 w 31"/>
                  <a:gd name="T3" fmla="*/ 12 h 14"/>
                  <a:gd name="T4" fmla="*/ 30 w 31"/>
                  <a:gd name="T5" fmla="*/ 4 h 14"/>
                  <a:gd name="T6" fmla="*/ 14 w 31"/>
                  <a:gd name="T7" fmla="*/ 1 h 14"/>
                  <a:gd name="T8" fmla="*/ 0 w 31"/>
                  <a:gd name="T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0" y="9"/>
                    </a:moveTo>
                    <a:cubicBezTo>
                      <a:pt x="1" y="12"/>
                      <a:pt x="8" y="14"/>
                      <a:pt x="16" y="12"/>
                    </a:cubicBezTo>
                    <a:cubicBezTo>
                      <a:pt x="25" y="11"/>
                      <a:pt x="31" y="7"/>
                      <a:pt x="30" y="4"/>
                    </a:cubicBezTo>
                    <a:cubicBezTo>
                      <a:pt x="30" y="1"/>
                      <a:pt x="23" y="0"/>
                      <a:pt x="14" y="1"/>
                    </a:cubicBezTo>
                    <a:cubicBezTo>
                      <a:pt x="6" y="3"/>
                      <a:pt x="0" y="6"/>
                      <a:pt x="0" y="9"/>
                    </a:cubicBezTo>
                    <a:close/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766">
                <a:extLst>
                  <a:ext uri="{FF2B5EF4-FFF2-40B4-BE49-F238E27FC236}">
                    <a16:creationId xmlns:a16="http://schemas.microsoft.com/office/drawing/2014/main" id="{08FBD2A2-BC18-460E-8B74-4FBD18199C74}"/>
                  </a:ext>
                </a:extLst>
              </p:cNvPr>
              <p:cNvSpPr/>
              <p:nvPr/>
            </p:nvSpPr>
            <p:spPr bwMode="auto">
              <a:xfrm>
                <a:off x="5011" y="1698"/>
                <a:ext cx="15" cy="6"/>
              </a:xfrm>
              <a:custGeom>
                <a:avLst/>
                <a:gdLst>
                  <a:gd name="T0" fmla="*/ 0 w 17"/>
                  <a:gd name="T1" fmla="*/ 5 h 7"/>
                  <a:gd name="T2" fmla="*/ 9 w 17"/>
                  <a:gd name="T3" fmla="*/ 6 h 7"/>
                  <a:gd name="T4" fmla="*/ 17 w 17"/>
                  <a:gd name="T5" fmla="*/ 2 h 7"/>
                  <a:gd name="T6" fmla="*/ 8 w 17"/>
                  <a:gd name="T7" fmla="*/ 1 h 7"/>
                  <a:gd name="T8" fmla="*/ 0 w 17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0" y="5"/>
                    </a:moveTo>
                    <a:cubicBezTo>
                      <a:pt x="1" y="7"/>
                      <a:pt x="5" y="7"/>
                      <a:pt x="9" y="6"/>
                    </a:cubicBezTo>
                    <a:cubicBezTo>
                      <a:pt x="14" y="5"/>
                      <a:pt x="17" y="4"/>
                      <a:pt x="17" y="2"/>
                    </a:cubicBezTo>
                    <a:cubicBezTo>
                      <a:pt x="17" y="1"/>
                      <a:pt x="13" y="0"/>
                      <a:pt x="8" y="1"/>
                    </a:cubicBezTo>
                    <a:cubicBezTo>
                      <a:pt x="4" y="2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767">
                <a:extLst>
                  <a:ext uri="{FF2B5EF4-FFF2-40B4-BE49-F238E27FC236}">
                    <a16:creationId xmlns:a16="http://schemas.microsoft.com/office/drawing/2014/main" id="{7247C14F-44BD-45E0-A1AE-45767491BF06}"/>
                  </a:ext>
                </a:extLst>
              </p:cNvPr>
              <p:cNvSpPr/>
              <p:nvPr/>
            </p:nvSpPr>
            <p:spPr bwMode="auto">
              <a:xfrm>
                <a:off x="5015" y="1682"/>
                <a:ext cx="5" cy="18"/>
              </a:xfrm>
              <a:custGeom>
                <a:avLst/>
                <a:gdLst>
                  <a:gd name="T0" fmla="*/ 3 w 5"/>
                  <a:gd name="T1" fmla="*/ 18 h 18"/>
                  <a:gd name="T2" fmla="*/ 5 w 5"/>
                  <a:gd name="T3" fmla="*/ 18 h 18"/>
                  <a:gd name="T4" fmla="*/ 1 w 5"/>
                  <a:gd name="T5" fmla="*/ 0 h 18"/>
                  <a:gd name="T6" fmla="*/ 0 w 5"/>
                  <a:gd name="T7" fmla="*/ 1 h 18"/>
                  <a:gd name="T8" fmla="*/ 3 w 5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8">
                    <a:moveTo>
                      <a:pt x="3" y="18"/>
                    </a:moveTo>
                    <a:lnTo>
                      <a:pt x="5" y="18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768">
                <a:extLst>
                  <a:ext uri="{FF2B5EF4-FFF2-40B4-BE49-F238E27FC236}">
                    <a16:creationId xmlns:a16="http://schemas.microsoft.com/office/drawing/2014/main" id="{246894E3-20FC-4E8A-8C75-B40888E077B8}"/>
                  </a:ext>
                </a:extLst>
              </p:cNvPr>
              <p:cNvSpPr/>
              <p:nvPr/>
            </p:nvSpPr>
            <p:spPr bwMode="auto">
              <a:xfrm>
                <a:off x="5024" y="1703"/>
                <a:ext cx="29" cy="31"/>
              </a:xfrm>
              <a:custGeom>
                <a:avLst/>
                <a:gdLst>
                  <a:gd name="T0" fmla="*/ 2 w 34"/>
                  <a:gd name="T1" fmla="*/ 21 h 36"/>
                  <a:gd name="T2" fmla="*/ 20 w 34"/>
                  <a:gd name="T3" fmla="*/ 35 h 36"/>
                  <a:gd name="T4" fmla="*/ 32 w 34"/>
                  <a:gd name="T5" fmla="*/ 15 h 36"/>
                  <a:gd name="T6" fmla="*/ 14 w 34"/>
                  <a:gd name="T7" fmla="*/ 1 h 36"/>
                  <a:gd name="T8" fmla="*/ 2 w 34"/>
                  <a:gd name="T9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6">
                    <a:moveTo>
                      <a:pt x="2" y="21"/>
                    </a:moveTo>
                    <a:cubicBezTo>
                      <a:pt x="3" y="30"/>
                      <a:pt x="12" y="36"/>
                      <a:pt x="20" y="35"/>
                    </a:cubicBezTo>
                    <a:cubicBezTo>
                      <a:pt x="28" y="34"/>
                      <a:pt x="34" y="25"/>
                      <a:pt x="32" y="15"/>
                    </a:cubicBezTo>
                    <a:cubicBezTo>
                      <a:pt x="31" y="6"/>
                      <a:pt x="23" y="0"/>
                      <a:pt x="14" y="1"/>
                    </a:cubicBezTo>
                    <a:cubicBezTo>
                      <a:pt x="6" y="3"/>
                      <a:pt x="0" y="11"/>
                      <a:pt x="2" y="21"/>
                    </a:cubicBezTo>
                    <a:close/>
                  </a:path>
                </a:pathLst>
              </a:custGeom>
              <a:solidFill>
                <a:srgbClr val="FFF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Oval 769">
                <a:extLst>
                  <a:ext uri="{FF2B5EF4-FFF2-40B4-BE49-F238E27FC236}">
                    <a16:creationId xmlns:a16="http://schemas.microsoft.com/office/drawing/2014/main" id="{FAEFFEB5-D0AB-4406-9F24-AAA56B347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5" y="1860"/>
                <a:ext cx="66" cy="65"/>
              </a:xfrm>
              <a:prstGeom prst="ellipse">
                <a:avLst/>
              </a:prstGeom>
              <a:solidFill>
                <a:srgbClr val="DD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Oval 770">
                <a:extLst>
                  <a:ext uri="{FF2B5EF4-FFF2-40B4-BE49-F238E27FC236}">
                    <a16:creationId xmlns:a16="http://schemas.microsoft.com/office/drawing/2014/main" id="{82EB4344-06D6-4BCF-A0E9-F99F8C686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863"/>
                <a:ext cx="23" cy="9"/>
              </a:xfrm>
              <a:prstGeom prst="ellipse">
                <a:avLst/>
              </a:prstGeom>
              <a:solidFill>
                <a:srgbClr val="BA4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Oval 771">
                <a:extLst>
                  <a:ext uri="{FF2B5EF4-FFF2-40B4-BE49-F238E27FC236}">
                    <a16:creationId xmlns:a16="http://schemas.microsoft.com/office/drawing/2014/main" id="{047326CF-0085-453A-A67C-06FC48B68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1" y="1867"/>
                <a:ext cx="13" cy="4"/>
              </a:xfrm>
              <a:prstGeom prst="ellipse">
                <a:avLst/>
              </a:prstGeom>
              <a:solidFill>
                <a:srgbClr val="701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Rectangle 772">
                <a:extLst>
                  <a:ext uri="{FF2B5EF4-FFF2-40B4-BE49-F238E27FC236}">
                    <a16:creationId xmlns:a16="http://schemas.microsoft.com/office/drawing/2014/main" id="{6DDF76DE-D5BE-4B3D-A79B-3D95B3796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7" y="1851"/>
                <a:ext cx="2" cy="17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Oval 773">
                <a:extLst>
                  <a:ext uri="{FF2B5EF4-FFF2-40B4-BE49-F238E27FC236}">
                    <a16:creationId xmlns:a16="http://schemas.microsoft.com/office/drawing/2014/main" id="{7740DA19-6386-4163-BC26-8F0FE7D5E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0" y="1874"/>
                <a:ext cx="24" cy="26"/>
              </a:xfrm>
              <a:prstGeom prst="ellipse">
                <a:avLst/>
              </a:prstGeom>
              <a:solidFill>
                <a:srgbClr val="F47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Oval 774">
                <a:extLst>
                  <a:ext uri="{FF2B5EF4-FFF2-40B4-BE49-F238E27FC236}">
                    <a16:creationId xmlns:a16="http://schemas.microsoft.com/office/drawing/2014/main" id="{B29D9BE7-1A80-4F64-B2F9-BADBBC5B42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7" y="1808"/>
                <a:ext cx="66" cy="65"/>
              </a:xfrm>
              <a:prstGeom prst="ellipse">
                <a:avLst/>
              </a:prstGeom>
              <a:solidFill>
                <a:srgbClr val="DD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Oval 775">
                <a:extLst>
                  <a:ext uri="{FF2B5EF4-FFF2-40B4-BE49-F238E27FC236}">
                    <a16:creationId xmlns:a16="http://schemas.microsoft.com/office/drawing/2014/main" id="{747DC141-4C60-4CF3-B864-4151A2BC51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8" y="1810"/>
                <a:ext cx="23" cy="9"/>
              </a:xfrm>
              <a:prstGeom prst="ellipse">
                <a:avLst/>
              </a:prstGeom>
              <a:solidFill>
                <a:srgbClr val="BA4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Oval 776">
                <a:extLst>
                  <a:ext uri="{FF2B5EF4-FFF2-40B4-BE49-F238E27FC236}">
                    <a16:creationId xmlns:a16="http://schemas.microsoft.com/office/drawing/2014/main" id="{5984CF65-73B7-4688-9D84-1416387CE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3" y="1815"/>
                <a:ext cx="13" cy="4"/>
              </a:xfrm>
              <a:prstGeom prst="ellipse">
                <a:avLst/>
              </a:prstGeom>
              <a:solidFill>
                <a:srgbClr val="701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Rectangle 777">
                <a:extLst>
                  <a:ext uri="{FF2B5EF4-FFF2-40B4-BE49-F238E27FC236}">
                    <a16:creationId xmlns:a16="http://schemas.microsoft.com/office/drawing/2014/main" id="{C548A364-2C60-4EEB-96AE-3B093CC5B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9" y="1799"/>
                <a:ext cx="1" cy="17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Oval 778">
                <a:extLst>
                  <a:ext uri="{FF2B5EF4-FFF2-40B4-BE49-F238E27FC236}">
                    <a16:creationId xmlns:a16="http://schemas.microsoft.com/office/drawing/2014/main" id="{EA2CA076-86B0-452E-93E6-603E53D48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2" y="1822"/>
                <a:ext cx="24" cy="26"/>
              </a:xfrm>
              <a:prstGeom prst="ellipse">
                <a:avLst/>
              </a:prstGeom>
              <a:solidFill>
                <a:srgbClr val="F47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Oval 779">
                <a:extLst>
                  <a:ext uri="{FF2B5EF4-FFF2-40B4-BE49-F238E27FC236}">
                    <a16:creationId xmlns:a16="http://schemas.microsoft.com/office/drawing/2014/main" id="{A6452C14-640A-462C-A0FF-188F7C6ECE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0" y="1670"/>
                <a:ext cx="40" cy="41"/>
              </a:xfrm>
              <a:prstGeom prst="ellipse">
                <a:avLst/>
              </a:pr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Oval 780">
                <a:extLst>
                  <a:ext uri="{FF2B5EF4-FFF2-40B4-BE49-F238E27FC236}">
                    <a16:creationId xmlns:a16="http://schemas.microsoft.com/office/drawing/2014/main" id="{D9BA874B-F8ED-471C-B2DC-DB0E0FE66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1672"/>
                <a:ext cx="14" cy="5"/>
              </a:xfrm>
              <a:prstGeom prst="ellipse">
                <a:avLst/>
              </a:pr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Oval 781">
                <a:extLst>
                  <a:ext uri="{FF2B5EF4-FFF2-40B4-BE49-F238E27FC236}">
                    <a16:creationId xmlns:a16="http://schemas.microsoft.com/office/drawing/2014/main" id="{3A94DC25-2B8A-4756-911D-76973D726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6" y="1674"/>
                <a:ext cx="8" cy="3"/>
              </a:xfrm>
              <a:prstGeom prst="ellipse">
                <a:avLst/>
              </a:pr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Rectangle 782">
                <a:extLst>
                  <a:ext uri="{FF2B5EF4-FFF2-40B4-BE49-F238E27FC236}">
                    <a16:creationId xmlns:a16="http://schemas.microsoft.com/office/drawing/2014/main" id="{E1849224-7211-4ED7-BC04-6C3AD1E3E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1665"/>
                <a:ext cx="1" cy="10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Oval 783">
                <a:extLst>
                  <a:ext uri="{FF2B5EF4-FFF2-40B4-BE49-F238E27FC236}">
                    <a16:creationId xmlns:a16="http://schemas.microsoft.com/office/drawing/2014/main" id="{14E52B79-81EB-46C0-8CED-666FB1ABC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2" y="1679"/>
                <a:ext cx="14" cy="16"/>
              </a:xfrm>
              <a:prstGeom prst="ellipse">
                <a:avLst/>
              </a:prstGeom>
              <a:solidFill>
                <a:srgbClr val="FFF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Oval 784">
                <a:extLst>
                  <a:ext uri="{FF2B5EF4-FFF2-40B4-BE49-F238E27FC236}">
                    <a16:creationId xmlns:a16="http://schemas.microsoft.com/office/drawing/2014/main" id="{08977883-6770-42E6-A48C-DC6778CB4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6" y="2008"/>
                <a:ext cx="51" cy="51"/>
              </a:xfrm>
              <a:prstGeom prst="ellipse">
                <a:avLst/>
              </a:pr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Oval 785">
                <a:extLst>
                  <a:ext uri="{FF2B5EF4-FFF2-40B4-BE49-F238E27FC236}">
                    <a16:creationId xmlns:a16="http://schemas.microsoft.com/office/drawing/2014/main" id="{BE1AC972-4246-4256-AF7E-1DA774F75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2" y="2011"/>
                <a:ext cx="18" cy="5"/>
              </a:xfrm>
              <a:prstGeom prst="ellipse">
                <a:avLst/>
              </a:pr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Oval 786">
                <a:extLst>
                  <a:ext uri="{FF2B5EF4-FFF2-40B4-BE49-F238E27FC236}">
                    <a16:creationId xmlns:a16="http://schemas.microsoft.com/office/drawing/2014/main" id="{09314362-3334-49FC-82B0-0E7079DB6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6" y="2013"/>
                <a:ext cx="10" cy="3"/>
              </a:xfrm>
              <a:prstGeom prst="ellipse">
                <a:avLst/>
              </a:pr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Rectangle 787">
                <a:extLst>
                  <a:ext uri="{FF2B5EF4-FFF2-40B4-BE49-F238E27FC236}">
                    <a16:creationId xmlns:a16="http://schemas.microsoft.com/office/drawing/2014/main" id="{B74FB4A7-3311-4846-9D6E-2ED88FD50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1" y="2001"/>
                <a:ext cx="1" cy="13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Oval 788">
                <a:extLst>
                  <a:ext uri="{FF2B5EF4-FFF2-40B4-BE49-F238E27FC236}">
                    <a16:creationId xmlns:a16="http://schemas.microsoft.com/office/drawing/2014/main" id="{5EC0596E-170F-472B-8F9C-76936A811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3" y="2019"/>
                <a:ext cx="19" cy="20"/>
              </a:xfrm>
              <a:prstGeom prst="ellipse">
                <a:avLst/>
              </a:prstGeom>
              <a:solidFill>
                <a:srgbClr val="FFF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Oval 789">
                <a:extLst>
                  <a:ext uri="{FF2B5EF4-FFF2-40B4-BE49-F238E27FC236}">
                    <a16:creationId xmlns:a16="http://schemas.microsoft.com/office/drawing/2014/main" id="{E6A8F3C1-8DD6-407D-970B-3DF08CBDE1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1" y="1788"/>
                <a:ext cx="51" cy="51"/>
              </a:xfrm>
              <a:prstGeom prst="ellipse">
                <a:avLst/>
              </a:pr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Oval 790">
                <a:extLst>
                  <a:ext uri="{FF2B5EF4-FFF2-40B4-BE49-F238E27FC236}">
                    <a16:creationId xmlns:a16="http://schemas.microsoft.com/office/drawing/2014/main" id="{AA241D0D-E1B6-4691-8BA8-0E4119F2D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1790"/>
                <a:ext cx="18" cy="7"/>
              </a:xfrm>
              <a:prstGeom prst="ellipse">
                <a:avLst/>
              </a:pr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Oval 791">
                <a:extLst>
                  <a:ext uri="{FF2B5EF4-FFF2-40B4-BE49-F238E27FC236}">
                    <a16:creationId xmlns:a16="http://schemas.microsoft.com/office/drawing/2014/main" id="{056CCE5D-1B67-4D87-A15A-F54D48FBD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0" y="1793"/>
                <a:ext cx="10" cy="4"/>
              </a:xfrm>
              <a:prstGeom prst="ellipse">
                <a:avLst/>
              </a:pr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Rectangle 792">
                <a:extLst>
                  <a:ext uri="{FF2B5EF4-FFF2-40B4-BE49-F238E27FC236}">
                    <a16:creationId xmlns:a16="http://schemas.microsoft.com/office/drawing/2014/main" id="{E33325A5-CAE4-4F84-8E45-D309A2CB8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5" y="1781"/>
                <a:ext cx="1" cy="13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Oval 793">
                <a:extLst>
                  <a:ext uri="{FF2B5EF4-FFF2-40B4-BE49-F238E27FC236}">
                    <a16:creationId xmlns:a16="http://schemas.microsoft.com/office/drawing/2014/main" id="{6D9933D8-9FCE-4EC9-A440-1A5A033A5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799"/>
                <a:ext cx="19" cy="21"/>
              </a:xfrm>
              <a:prstGeom prst="ellipse">
                <a:avLst/>
              </a:prstGeom>
              <a:solidFill>
                <a:srgbClr val="FFF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Oval 794">
                <a:extLst>
                  <a:ext uri="{FF2B5EF4-FFF2-40B4-BE49-F238E27FC236}">
                    <a16:creationId xmlns:a16="http://schemas.microsoft.com/office/drawing/2014/main" id="{5DFD97D0-0C2B-4343-AC47-EC7D7472C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8" y="1547"/>
                <a:ext cx="51" cy="51"/>
              </a:xfrm>
              <a:prstGeom prst="ellipse">
                <a:avLst/>
              </a:pr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Oval 795">
                <a:extLst>
                  <a:ext uri="{FF2B5EF4-FFF2-40B4-BE49-F238E27FC236}">
                    <a16:creationId xmlns:a16="http://schemas.microsoft.com/office/drawing/2014/main" id="{31374769-F87F-47A9-9CEA-407BD8C5A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4" y="1550"/>
                <a:ext cx="18" cy="6"/>
              </a:xfrm>
              <a:prstGeom prst="ellipse">
                <a:avLst/>
              </a:pr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Oval 796">
                <a:extLst>
                  <a:ext uri="{FF2B5EF4-FFF2-40B4-BE49-F238E27FC236}">
                    <a16:creationId xmlns:a16="http://schemas.microsoft.com/office/drawing/2014/main" id="{3FD66F67-28D4-4A54-9FD8-15C76BA15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8" y="1552"/>
                <a:ext cx="10" cy="4"/>
              </a:xfrm>
              <a:prstGeom prst="ellipse">
                <a:avLst/>
              </a:pr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Rectangle 797">
                <a:extLst>
                  <a:ext uri="{FF2B5EF4-FFF2-40B4-BE49-F238E27FC236}">
                    <a16:creationId xmlns:a16="http://schemas.microsoft.com/office/drawing/2014/main" id="{DA5E736C-3D92-4AEC-8B16-7E3A3C48C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3" y="1540"/>
                <a:ext cx="1" cy="13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Oval 798">
                <a:extLst>
                  <a:ext uri="{FF2B5EF4-FFF2-40B4-BE49-F238E27FC236}">
                    <a16:creationId xmlns:a16="http://schemas.microsoft.com/office/drawing/2014/main" id="{639C4D94-BF8E-49AB-B57F-5D96D6A38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5" y="1558"/>
                <a:ext cx="19" cy="21"/>
              </a:xfrm>
              <a:prstGeom prst="ellipse">
                <a:avLst/>
              </a:prstGeom>
              <a:solidFill>
                <a:srgbClr val="FFF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Oval 799">
                <a:extLst>
                  <a:ext uri="{FF2B5EF4-FFF2-40B4-BE49-F238E27FC236}">
                    <a16:creationId xmlns:a16="http://schemas.microsoft.com/office/drawing/2014/main" id="{DBD17998-7BC2-4B0F-8E34-483BE90E12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766"/>
                <a:ext cx="51" cy="51"/>
              </a:xfrm>
              <a:prstGeom prst="ellipse">
                <a:avLst/>
              </a:pr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Oval 800">
                <a:extLst>
                  <a:ext uri="{FF2B5EF4-FFF2-40B4-BE49-F238E27FC236}">
                    <a16:creationId xmlns:a16="http://schemas.microsoft.com/office/drawing/2014/main" id="{7C6F402F-B0C1-45AC-B4AA-C69BE92A9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2" y="1768"/>
                <a:ext cx="18" cy="7"/>
              </a:xfrm>
              <a:prstGeom prst="ellipse">
                <a:avLst/>
              </a:pr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Oval 801">
                <a:extLst>
                  <a:ext uri="{FF2B5EF4-FFF2-40B4-BE49-F238E27FC236}">
                    <a16:creationId xmlns:a16="http://schemas.microsoft.com/office/drawing/2014/main" id="{AC30C726-E5CC-4C87-B1C0-F3FCF0E35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6" y="1771"/>
                <a:ext cx="9" cy="3"/>
              </a:xfrm>
              <a:prstGeom prst="ellipse">
                <a:avLst/>
              </a:pr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Rectangle 802">
                <a:extLst>
                  <a:ext uri="{FF2B5EF4-FFF2-40B4-BE49-F238E27FC236}">
                    <a16:creationId xmlns:a16="http://schemas.microsoft.com/office/drawing/2014/main" id="{CF72B4B5-987B-4642-B1E5-931356C83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0" y="1759"/>
                <a:ext cx="2" cy="13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90" name="Oval 803">
                <a:extLst>
                  <a:ext uri="{FF2B5EF4-FFF2-40B4-BE49-F238E27FC236}">
                    <a16:creationId xmlns:a16="http://schemas.microsoft.com/office/drawing/2014/main" id="{0773A02A-0DC9-4284-86F1-F3CCBC50E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3" y="1776"/>
                <a:ext cx="19" cy="22"/>
              </a:xfrm>
              <a:prstGeom prst="ellipse">
                <a:avLst/>
              </a:prstGeom>
              <a:solidFill>
                <a:srgbClr val="FFF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91" name="Oval 804">
                <a:extLst>
                  <a:ext uri="{FF2B5EF4-FFF2-40B4-BE49-F238E27FC236}">
                    <a16:creationId xmlns:a16="http://schemas.microsoft.com/office/drawing/2014/main" id="{A5FB3446-F2B7-43AA-8309-9BF173629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850"/>
                <a:ext cx="52" cy="51"/>
              </a:xfrm>
              <a:prstGeom prst="ellipse">
                <a:avLst/>
              </a:prstGeom>
              <a:solidFill>
                <a:srgbClr val="FFD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92" name="Oval 805">
                <a:extLst>
                  <a:ext uri="{FF2B5EF4-FFF2-40B4-BE49-F238E27FC236}">
                    <a16:creationId xmlns:a16="http://schemas.microsoft.com/office/drawing/2014/main" id="{D851A4C4-F210-46AC-90F9-99F98B8ED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5" y="1852"/>
                <a:ext cx="19" cy="6"/>
              </a:xfrm>
              <a:prstGeom prst="ellipse">
                <a:avLst/>
              </a:pr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93" name="Oval 806">
                <a:extLst>
                  <a:ext uri="{FF2B5EF4-FFF2-40B4-BE49-F238E27FC236}">
                    <a16:creationId xmlns:a16="http://schemas.microsoft.com/office/drawing/2014/main" id="{CDB556F0-1518-4767-845B-21ED6EF73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0" y="1855"/>
                <a:ext cx="10" cy="3"/>
              </a:xfrm>
              <a:prstGeom prst="ellipse">
                <a:avLst/>
              </a:prstGeom>
              <a:solidFill>
                <a:srgbClr val="49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94" name="Rectangle 807">
                <a:extLst>
                  <a:ext uri="{FF2B5EF4-FFF2-40B4-BE49-F238E27FC236}">
                    <a16:creationId xmlns:a16="http://schemas.microsoft.com/office/drawing/2014/main" id="{3A24C554-35F2-4F87-BCD4-18B0B7878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5" y="1843"/>
                <a:ext cx="1" cy="13"/>
              </a:xfrm>
              <a:prstGeom prst="rect">
                <a:avLst/>
              </a:prstGeom>
              <a:solidFill>
                <a:srgbClr val="1F6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9" name="Oval 809">
              <a:extLst>
                <a:ext uri="{FF2B5EF4-FFF2-40B4-BE49-F238E27FC236}">
                  <a16:creationId xmlns:a16="http://schemas.microsoft.com/office/drawing/2014/main" id="{3B17362B-84A4-48DD-8028-76DE72558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5863" y="4295774"/>
              <a:ext cx="30163" cy="31750"/>
            </a:xfrm>
            <a:prstGeom prst="ellipse">
              <a:avLst/>
            </a:prstGeom>
            <a:solidFill>
              <a:srgbClr val="FFF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0" name="Oval 810">
              <a:extLst>
                <a:ext uri="{FF2B5EF4-FFF2-40B4-BE49-F238E27FC236}">
                  <a16:creationId xmlns:a16="http://schemas.microsoft.com/office/drawing/2014/main" id="{BF4D1BDE-F72C-412B-9911-20E62CD28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1588" y="4437062"/>
              <a:ext cx="80963" cy="80963"/>
            </a:xfrm>
            <a:prstGeom prst="ellipse">
              <a:avLst/>
            </a:prstGeom>
            <a:solidFill>
              <a:srgbClr val="FFD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1" name="Oval 811">
              <a:extLst>
                <a:ext uri="{FF2B5EF4-FFF2-40B4-BE49-F238E27FC236}">
                  <a16:creationId xmlns:a16="http://schemas.microsoft.com/office/drawing/2014/main" id="{8C80B899-6C42-4877-9907-9A677F35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6988" y="4441824"/>
              <a:ext cx="28575" cy="9525"/>
            </a:xfrm>
            <a:prstGeom prst="ellipse">
              <a:avLst/>
            </a:pr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2" name="Oval 812">
              <a:extLst>
                <a:ext uri="{FF2B5EF4-FFF2-40B4-BE49-F238E27FC236}">
                  <a16:creationId xmlns:a16="http://schemas.microsoft.com/office/drawing/2014/main" id="{7AB54600-1A04-4591-B51B-CDECA5453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3338" y="4444999"/>
              <a:ext cx="15875" cy="6350"/>
            </a:xfrm>
            <a:prstGeom prst="ellipse">
              <a:avLst/>
            </a:prstGeom>
            <a:solidFill>
              <a:srgbClr val="497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3" name="Rectangle 813">
              <a:extLst>
                <a:ext uri="{FF2B5EF4-FFF2-40B4-BE49-F238E27FC236}">
                  <a16:creationId xmlns:a16="http://schemas.microsoft.com/office/drawing/2014/main" id="{81DFC844-890D-4C62-95E6-109D2C9AD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275" y="4425949"/>
              <a:ext cx="1588" cy="22225"/>
            </a:xfrm>
            <a:prstGeom prst="rect">
              <a:avLst/>
            </a:prstGeom>
            <a:solidFill>
              <a:srgbClr val="1F6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4" name="Oval 814">
              <a:extLst>
                <a:ext uri="{FF2B5EF4-FFF2-40B4-BE49-F238E27FC236}">
                  <a16:creationId xmlns:a16="http://schemas.microsoft.com/office/drawing/2014/main" id="{F620341C-EF36-4C96-A9AF-5B0B2EDF7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4450" y="4454524"/>
              <a:ext cx="30163" cy="33338"/>
            </a:xfrm>
            <a:prstGeom prst="ellipse">
              <a:avLst/>
            </a:prstGeom>
            <a:solidFill>
              <a:srgbClr val="FFF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5" name="Oval 815">
              <a:extLst>
                <a:ext uri="{FF2B5EF4-FFF2-40B4-BE49-F238E27FC236}">
                  <a16:creationId xmlns:a16="http://schemas.microsoft.com/office/drawing/2014/main" id="{CF031577-F8AF-4FBA-A625-237BF911C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6175" y="4425949"/>
              <a:ext cx="80963" cy="80963"/>
            </a:xfrm>
            <a:prstGeom prst="ellipse">
              <a:avLst/>
            </a:prstGeom>
            <a:solidFill>
              <a:srgbClr val="DD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6" name="Oval 816">
              <a:extLst>
                <a:ext uri="{FF2B5EF4-FFF2-40B4-BE49-F238E27FC236}">
                  <a16:creationId xmlns:a16="http://schemas.microsoft.com/office/drawing/2014/main" id="{693BBE87-6586-401D-A8EC-A06ACCEF6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1575" y="4429124"/>
              <a:ext cx="28575" cy="11113"/>
            </a:xfrm>
            <a:prstGeom prst="ellipse">
              <a:avLst/>
            </a:prstGeom>
            <a:solidFill>
              <a:srgbClr val="BA4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7" name="Oval 817">
              <a:extLst>
                <a:ext uri="{FF2B5EF4-FFF2-40B4-BE49-F238E27FC236}">
                  <a16:creationId xmlns:a16="http://schemas.microsoft.com/office/drawing/2014/main" id="{241468E3-D0BE-478F-B201-E95C03D78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7925" y="4433887"/>
              <a:ext cx="15875" cy="4763"/>
            </a:xfrm>
            <a:prstGeom prst="ellipse">
              <a:avLst/>
            </a:prstGeom>
            <a:solidFill>
              <a:srgbClr val="701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8" name="Rectangle 818">
              <a:extLst>
                <a:ext uri="{FF2B5EF4-FFF2-40B4-BE49-F238E27FC236}">
                  <a16:creationId xmlns:a16="http://schemas.microsoft.com/office/drawing/2014/main" id="{CD998F8B-1F6A-4646-80F1-79214CDEC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5863" y="4414837"/>
              <a:ext cx="1588" cy="20638"/>
            </a:xfrm>
            <a:prstGeom prst="rect">
              <a:avLst/>
            </a:prstGeom>
            <a:solidFill>
              <a:srgbClr val="1F6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9" name="Oval 819">
              <a:extLst>
                <a:ext uri="{FF2B5EF4-FFF2-40B4-BE49-F238E27FC236}">
                  <a16:creationId xmlns:a16="http://schemas.microsoft.com/office/drawing/2014/main" id="{65588757-C121-4A5C-ABA0-F1292B561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4443412"/>
              <a:ext cx="28575" cy="33338"/>
            </a:xfrm>
            <a:prstGeom prst="ellipse">
              <a:avLst/>
            </a:prstGeom>
            <a:solidFill>
              <a:srgbClr val="F47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0" name="Oval 820">
              <a:extLst>
                <a:ext uri="{FF2B5EF4-FFF2-40B4-BE49-F238E27FC236}">
                  <a16:creationId xmlns:a16="http://schemas.microsoft.com/office/drawing/2014/main" id="{B2E58271-C17C-4934-B101-A869D08BE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3825" y="4489449"/>
              <a:ext cx="80963" cy="80963"/>
            </a:xfrm>
            <a:prstGeom prst="ellipse">
              <a:avLst/>
            </a:prstGeom>
            <a:solidFill>
              <a:srgbClr val="DD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1" name="Oval 821">
              <a:extLst>
                <a:ext uri="{FF2B5EF4-FFF2-40B4-BE49-F238E27FC236}">
                  <a16:creationId xmlns:a16="http://schemas.microsoft.com/office/drawing/2014/main" id="{072ACEDD-9381-4C9B-8395-7DD601904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7638" y="4494212"/>
              <a:ext cx="30163" cy="11113"/>
            </a:xfrm>
            <a:prstGeom prst="ellipse">
              <a:avLst/>
            </a:prstGeom>
            <a:solidFill>
              <a:srgbClr val="BA4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2" name="Oval 822">
              <a:extLst>
                <a:ext uri="{FF2B5EF4-FFF2-40B4-BE49-F238E27FC236}">
                  <a16:creationId xmlns:a16="http://schemas.microsoft.com/office/drawing/2014/main" id="{B1DC826F-6767-4C17-A455-761CD9E2D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3988" y="4497387"/>
              <a:ext cx="15875" cy="6350"/>
            </a:xfrm>
            <a:prstGeom prst="ellipse">
              <a:avLst/>
            </a:prstGeom>
            <a:solidFill>
              <a:srgbClr val="701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3" name="Rectangle 823">
              <a:extLst>
                <a:ext uri="{FF2B5EF4-FFF2-40B4-BE49-F238E27FC236}">
                  <a16:creationId xmlns:a16="http://schemas.microsoft.com/office/drawing/2014/main" id="{8EE09AB1-B7A3-4FBA-B812-0EB72A980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1925" y="4478337"/>
              <a:ext cx="1588" cy="22225"/>
            </a:xfrm>
            <a:prstGeom prst="rect">
              <a:avLst/>
            </a:prstGeom>
            <a:solidFill>
              <a:srgbClr val="1F6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4" name="Oval 824">
              <a:extLst>
                <a:ext uri="{FF2B5EF4-FFF2-40B4-BE49-F238E27FC236}">
                  <a16:creationId xmlns:a16="http://schemas.microsoft.com/office/drawing/2014/main" id="{258BC06D-C068-43A9-BBCB-884FE6462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688" y="4506912"/>
              <a:ext cx="28575" cy="33338"/>
            </a:xfrm>
            <a:prstGeom prst="ellipse">
              <a:avLst/>
            </a:prstGeom>
            <a:solidFill>
              <a:srgbClr val="F47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5" name="Oval 825">
              <a:extLst>
                <a:ext uri="{FF2B5EF4-FFF2-40B4-BE49-F238E27FC236}">
                  <a16:creationId xmlns:a16="http://schemas.microsoft.com/office/drawing/2014/main" id="{6B10600D-12C4-454B-AC2B-8160B4B51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1125" y="3843337"/>
              <a:ext cx="80963" cy="82550"/>
            </a:xfrm>
            <a:prstGeom prst="ellipse">
              <a:avLst/>
            </a:prstGeom>
            <a:solidFill>
              <a:srgbClr val="DD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6" name="Oval 826">
              <a:extLst>
                <a:ext uri="{FF2B5EF4-FFF2-40B4-BE49-F238E27FC236}">
                  <a16:creationId xmlns:a16="http://schemas.microsoft.com/office/drawing/2014/main" id="{AD3B5596-0006-4CA4-A650-B69E2C9FD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6525" y="3848099"/>
              <a:ext cx="30163" cy="9525"/>
            </a:xfrm>
            <a:prstGeom prst="ellipse">
              <a:avLst/>
            </a:prstGeom>
            <a:solidFill>
              <a:srgbClr val="BA4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7" name="Oval 827">
              <a:extLst>
                <a:ext uri="{FF2B5EF4-FFF2-40B4-BE49-F238E27FC236}">
                  <a16:creationId xmlns:a16="http://schemas.microsoft.com/office/drawing/2014/main" id="{ED6A163B-1B87-4828-8140-07A5EA11F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2875" y="3852862"/>
              <a:ext cx="17463" cy="4763"/>
            </a:xfrm>
            <a:prstGeom prst="ellipse">
              <a:avLst/>
            </a:prstGeom>
            <a:solidFill>
              <a:srgbClr val="701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8" name="Rectangle 828">
              <a:extLst>
                <a:ext uri="{FF2B5EF4-FFF2-40B4-BE49-F238E27FC236}">
                  <a16:creationId xmlns:a16="http://schemas.microsoft.com/office/drawing/2014/main" id="{0AE07FE2-3BE5-40C7-8500-56CE4AEDB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0813" y="3833812"/>
              <a:ext cx="1588" cy="20638"/>
            </a:xfrm>
            <a:prstGeom prst="rect">
              <a:avLst/>
            </a:prstGeom>
            <a:solidFill>
              <a:srgbClr val="1F6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9" name="Oval 829">
              <a:extLst>
                <a:ext uri="{FF2B5EF4-FFF2-40B4-BE49-F238E27FC236}">
                  <a16:creationId xmlns:a16="http://schemas.microsoft.com/office/drawing/2014/main" id="{6174A740-E006-4717-BA3A-038609B7C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5575" y="3860799"/>
              <a:ext cx="30163" cy="33338"/>
            </a:xfrm>
            <a:prstGeom prst="ellipse">
              <a:avLst/>
            </a:prstGeom>
            <a:solidFill>
              <a:srgbClr val="F47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0" name="Oval 830">
              <a:extLst>
                <a:ext uri="{FF2B5EF4-FFF2-40B4-BE49-F238E27FC236}">
                  <a16:creationId xmlns:a16="http://schemas.microsoft.com/office/drawing/2014/main" id="{DEBEC910-4ACE-4C7E-859F-6F117F65E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6650" y="3981449"/>
              <a:ext cx="80963" cy="80963"/>
            </a:xfrm>
            <a:prstGeom prst="ellipse">
              <a:avLst/>
            </a:prstGeom>
            <a:solidFill>
              <a:srgbClr val="DD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1" name="Oval 831">
              <a:extLst>
                <a:ext uri="{FF2B5EF4-FFF2-40B4-BE49-F238E27FC236}">
                  <a16:creationId xmlns:a16="http://schemas.microsoft.com/office/drawing/2014/main" id="{6354CDE1-834A-4B1C-9AAA-5037FC994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0463" y="3984624"/>
              <a:ext cx="30163" cy="9525"/>
            </a:xfrm>
            <a:prstGeom prst="ellipse">
              <a:avLst/>
            </a:prstGeom>
            <a:solidFill>
              <a:srgbClr val="BA4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2" name="Oval 832">
              <a:extLst>
                <a:ext uri="{FF2B5EF4-FFF2-40B4-BE49-F238E27FC236}">
                  <a16:creationId xmlns:a16="http://schemas.microsoft.com/office/drawing/2014/main" id="{C7186609-4B18-41C6-B8B0-8CD64D585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6813" y="3989387"/>
              <a:ext cx="17463" cy="4763"/>
            </a:xfrm>
            <a:prstGeom prst="ellipse">
              <a:avLst/>
            </a:prstGeom>
            <a:solidFill>
              <a:srgbClr val="701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3" name="Rectangle 833">
              <a:extLst>
                <a:ext uri="{FF2B5EF4-FFF2-40B4-BE49-F238E27FC236}">
                  <a16:creationId xmlns:a16="http://schemas.microsoft.com/office/drawing/2014/main" id="{E02480E0-8EA2-480E-998E-1EBB9596F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6338" y="3970337"/>
              <a:ext cx="1588" cy="20638"/>
            </a:xfrm>
            <a:prstGeom prst="rect">
              <a:avLst/>
            </a:prstGeom>
            <a:solidFill>
              <a:srgbClr val="1F6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4" name="Oval 834">
              <a:extLst>
                <a:ext uri="{FF2B5EF4-FFF2-40B4-BE49-F238E27FC236}">
                  <a16:creationId xmlns:a16="http://schemas.microsoft.com/office/drawing/2014/main" id="{390C0824-D2D2-4FBE-B096-98EC0AC19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9513" y="3998912"/>
              <a:ext cx="30163" cy="31750"/>
            </a:xfrm>
            <a:prstGeom prst="ellipse">
              <a:avLst/>
            </a:prstGeom>
            <a:solidFill>
              <a:srgbClr val="F47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5" name="Freeform 835">
              <a:extLst>
                <a:ext uri="{FF2B5EF4-FFF2-40B4-BE49-F238E27FC236}">
                  <a16:creationId xmlns:a16="http://schemas.microsoft.com/office/drawing/2014/main" id="{223B3D89-2B05-468B-B775-3F5D1544332B}"/>
                </a:ext>
              </a:extLst>
            </p:cNvPr>
            <p:cNvSpPr/>
            <p:nvPr/>
          </p:nvSpPr>
          <p:spPr bwMode="auto">
            <a:xfrm>
              <a:off x="7512050" y="4152899"/>
              <a:ext cx="68263" cy="69850"/>
            </a:xfrm>
            <a:custGeom>
              <a:avLst/>
              <a:gdLst>
                <a:gd name="T0" fmla="*/ 49 w 51"/>
                <a:gd name="T1" fmla="*/ 21 h 51"/>
                <a:gd name="T2" fmla="*/ 21 w 51"/>
                <a:gd name="T3" fmla="*/ 2 h 51"/>
                <a:gd name="T4" fmla="*/ 3 w 51"/>
                <a:gd name="T5" fmla="*/ 30 h 51"/>
                <a:gd name="T6" fmla="*/ 30 w 51"/>
                <a:gd name="T7" fmla="*/ 49 h 51"/>
                <a:gd name="T8" fmla="*/ 49 w 51"/>
                <a:gd name="T9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49" y="21"/>
                  </a:moveTo>
                  <a:cubicBezTo>
                    <a:pt x="46" y="8"/>
                    <a:pt x="34" y="0"/>
                    <a:pt x="21" y="2"/>
                  </a:cubicBezTo>
                  <a:cubicBezTo>
                    <a:pt x="8" y="5"/>
                    <a:pt x="0" y="17"/>
                    <a:pt x="3" y="30"/>
                  </a:cubicBezTo>
                  <a:cubicBezTo>
                    <a:pt x="5" y="43"/>
                    <a:pt x="18" y="51"/>
                    <a:pt x="30" y="49"/>
                  </a:cubicBezTo>
                  <a:cubicBezTo>
                    <a:pt x="43" y="46"/>
                    <a:pt x="51" y="34"/>
                    <a:pt x="49" y="21"/>
                  </a:cubicBezTo>
                  <a:close/>
                </a:path>
              </a:pathLst>
            </a:custGeom>
            <a:solidFill>
              <a:srgbClr val="FFD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6" name="Freeform 836">
              <a:extLst>
                <a:ext uri="{FF2B5EF4-FFF2-40B4-BE49-F238E27FC236}">
                  <a16:creationId xmlns:a16="http://schemas.microsoft.com/office/drawing/2014/main" id="{F8347480-9CC5-4923-9A23-6C1999009F12}"/>
                </a:ext>
              </a:extLst>
            </p:cNvPr>
            <p:cNvSpPr/>
            <p:nvPr/>
          </p:nvSpPr>
          <p:spPr bwMode="auto">
            <a:xfrm>
              <a:off x="7529513" y="4157662"/>
              <a:ext cx="23813" cy="9525"/>
            </a:xfrm>
            <a:custGeom>
              <a:avLst/>
              <a:gdLst>
                <a:gd name="T0" fmla="*/ 0 w 17"/>
                <a:gd name="T1" fmla="*/ 6 h 8"/>
                <a:gd name="T2" fmla="*/ 9 w 17"/>
                <a:gd name="T3" fmla="*/ 7 h 8"/>
                <a:gd name="T4" fmla="*/ 17 w 17"/>
                <a:gd name="T5" fmla="*/ 3 h 8"/>
                <a:gd name="T6" fmla="*/ 8 w 17"/>
                <a:gd name="T7" fmla="*/ 1 h 8"/>
                <a:gd name="T8" fmla="*/ 0 w 1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0" y="6"/>
                  </a:moveTo>
                  <a:cubicBezTo>
                    <a:pt x="1" y="8"/>
                    <a:pt x="5" y="8"/>
                    <a:pt x="9" y="7"/>
                  </a:cubicBezTo>
                  <a:cubicBezTo>
                    <a:pt x="14" y="6"/>
                    <a:pt x="17" y="4"/>
                    <a:pt x="17" y="3"/>
                  </a:cubicBezTo>
                  <a:cubicBezTo>
                    <a:pt x="17" y="1"/>
                    <a:pt x="13" y="0"/>
                    <a:pt x="8" y="1"/>
                  </a:cubicBezTo>
                  <a:cubicBezTo>
                    <a:pt x="3" y="2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7" name="Freeform 837">
              <a:extLst>
                <a:ext uri="{FF2B5EF4-FFF2-40B4-BE49-F238E27FC236}">
                  <a16:creationId xmlns:a16="http://schemas.microsoft.com/office/drawing/2014/main" id="{62767E76-BAD2-477A-A297-15301333A932}"/>
                </a:ext>
              </a:extLst>
            </p:cNvPr>
            <p:cNvSpPr/>
            <p:nvPr/>
          </p:nvSpPr>
          <p:spPr bwMode="auto">
            <a:xfrm>
              <a:off x="7535863" y="4162424"/>
              <a:ext cx="12700" cy="4763"/>
            </a:xfrm>
            <a:custGeom>
              <a:avLst/>
              <a:gdLst>
                <a:gd name="T0" fmla="*/ 0 w 10"/>
                <a:gd name="T1" fmla="*/ 2 h 3"/>
                <a:gd name="T2" fmla="*/ 5 w 10"/>
                <a:gd name="T3" fmla="*/ 3 h 3"/>
                <a:gd name="T4" fmla="*/ 9 w 10"/>
                <a:gd name="T5" fmla="*/ 1 h 3"/>
                <a:gd name="T6" fmla="*/ 5 w 10"/>
                <a:gd name="T7" fmla="*/ 0 h 3"/>
                <a:gd name="T8" fmla="*/ 0 w 10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0" y="2"/>
                  </a:moveTo>
                  <a:cubicBezTo>
                    <a:pt x="0" y="3"/>
                    <a:pt x="3" y="3"/>
                    <a:pt x="5" y="3"/>
                  </a:cubicBezTo>
                  <a:cubicBezTo>
                    <a:pt x="8" y="2"/>
                    <a:pt x="10" y="1"/>
                    <a:pt x="9" y="1"/>
                  </a:cubicBezTo>
                  <a:cubicBezTo>
                    <a:pt x="9" y="0"/>
                    <a:pt x="7" y="0"/>
                    <a:pt x="5" y="0"/>
                  </a:cubicBezTo>
                  <a:cubicBezTo>
                    <a:pt x="2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497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8" name="Freeform 838">
              <a:extLst>
                <a:ext uri="{FF2B5EF4-FFF2-40B4-BE49-F238E27FC236}">
                  <a16:creationId xmlns:a16="http://schemas.microsoft.com/office/drawing/2014/main" id="{98817B36-8655-48F7-BD32-6F82AD662476}"/>
                </a:ext>
              </a:extLst>
            </p:cNvPr>
            <p:cNvSpPr/>
            <p:nvPr/>
          </p:nvSpPr>
          <p:spPr bwMode="auto">
            <a:xfrm>
              <a:off x="7537450" y="4148137"/>
              <a:ext cx="6350" cy="15875"/>
            </a:xfrm>
            <a:custGeom>
              <a:avLst/>
              <a:gdLst>
                <a:gd name="T0" fmla="*/ 3 w 4"/>
                <a:gd name="T1" fmla="*/ 10 h 10"/>
                <a:gd name="T2" fmla="*/ 4 w 4"/>
                <a:gd name="T3" fmla="*/ 10 h 10"/>
                <a:gd name="T4" fmla="*/ 1 w 4"/>
                <a:gd name="T5" fmla="*/ 0 h 10"/>
                <a:gd name="T6" fmla="*/ 0 w 4"/>
                <a:gd name="T7" fmla="*/ 0 h 10"/>
                <a:gd name="T8" fmla="*/ 3 w 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3" y="10"/>
                  </a:moveTo>
                  <a:lnTo>
                    <a:pt x="4" y="1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1F6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9" name="Freeform 839">
              <a:extLst>
                <a:ext uri="{FF2B5EF4-FFF2-40B4-BE49-F238E27FC236}">
                  <a16:creationId xmlns:a16="http://schemas.microsoft.com/office/drawing/2014/main" id="{5DAEE218-2378-4232-B763-D6686443F394}"/>
                </a:ext>
              </a:extLst>
            </p:cNvPr>
            <p:cNvSpPr/>
            <p:nvPr/>
          </p:nvSpPr>
          <p:spPr bwMode="auto">
            <a:xfrm>
              <a:off x="7546975" y="4165599"/>
              <a:ext cx="25400" cy="28575"/>
            </a:xfrm>
            <a:custGeom>
              <a:avLst/>
              <a:gdLst>
                <a:gd name="T0" fmla="*/ 1 w 19"/>
                <a:gd name="T1" fmla="*/ 12 h 21"/>
                <a:gd name="T2" fmla="*/ 11 w 19"/>
                <a:gd name="T3" fmla="*/ 20 h 21"/>
                <a:gd name="T4" fmla="*/ 18 w 19"/>
                <a:gd name="T5" fmla="*/ 9 h 21"/>
                <a:gd name="T6" fmla="*/ 7 w 19"/>
                <a:gd name="T7" fmla="*/ 1 h 21"/>
                <a:gd name="T8" fmla="*/ 1 w 19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1" y="12"/>
                  </a:moveTo>
                  <a:cubicBezTo>
                    <a:pt x="2" y="17"/>
                    <a:pt x="6" y="21"/>
                    <a:pt x="11" y="20"/>
                  </a:cubicBezTo>
                  <a:cubicBezTo>
                    <a:pt x="16" y="19"/>
                    <a:pt x="19" y="14"/>
                    <a:pt x="18" y="9"/>
                  </a:cubicBezTo>
                  <a:cubicBezTo>
                    <a:pt x="16" y="4"/>
                    <a:pt x="12" y="0"/>
                    <a:pt x="7" y="1"/>
                  </a:cubicBezTo>
                  <a:cubicBezTo>
                    <a:pt x="3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FFF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0" name="Freeform 840">
              <a:extLst>
                <a:ext uri="{FF2B5EF4-FFF2-40B4-BE49-F238E27FC236}">
                  <a16:creationId xmlns:a16="http://schemas.microsoft.com/office/drawing/2014/main" id="{FE687962-A466-4046-92EA-E14631EEE3D1}"/>
                </a:ext>
              </a:extLst>
            </p:cNvPr>
            <p:cNvSpPr/>
            <p:nvPr/>
          </p:nvSpPr>
          <p:spPr bwMode="auto">
            <a:xfrm>
              <a:off x="7435850" y="4624387"/>
              <a:ext cx="69850" cy="69850"/>
            </a:xfrm>
            <a:custGeom>
              <a:avLst/>
              <a:gdLst>
                <a:gd name="T0" fmla="*/ 49 w 52"/>
                <a:gd name="T1" fmla="*/ 21 h 51"/>
                <a:gd name="T2" fmla="*/ 21 w 52"/>
                <a:gd name="T3" fmla="*/ 2 h 51"/>
                <a:gd name="T4" fmla="*/ 3 w 52"/>
                <a:gd name="T5" fmla="*/ 30 h 51"/>
                <a:gd name="T6" fmla="*/ 31 w 52"/>
                <a:gd name="T7" fmla="*/ 49 h 51"/>
                <a:gd name="T8" fmla="*/ 49 w 52"/>
                <a:gd name="T9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49" y="21"/>
                  </a:moveTo>
                  <a:cubicBezTo>
                    <a:pt x="47" y="8"/>
                    <a:pt x="34" y="0"/>
                    <a:pt x="21" y="2"/>
                  </a:cubicBezTo>
                  <a:cubicBezTo>
                    <a:pt x="9" y="5"/>
                    <a:pt x="0" y="17"/>
                    <a:pt x="3" y="30"/>
                  </a:cubicBezTo>
                  <a:cubicBezTo>
                    <a:pt x="5" y="43"/>
                    <a:pt x="18" y="51"/>
                    <a:pt x="31" y="49"/>
                  </a:cubicBezTo>
                  <a:cubicBezTo>
                    <a:pt x="43" y="46"/>
                    <a:pt x="52" y="34"/>
                    <a:pt x="49" y="21"/>
                  </a:cubicBezTo>
                  <a:close/>
                </a:path>
              </a:pathLst>
            </a:custGeom>
            <a:solidFill>
              <a:srgbClr val="FFD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1" name="Freeform 841">
              <a:extLst>
                <a:ext uri="{FF2B5EF4-FFF2-40B4-BE49-F238E27FC236}">
                  <a16:creationId xmlns:a16="http://schemas.microsoft.com/office/drawing/2014/main" id="{181A30BA-22C8-4642-BA8C-E33AB5FA8CF1}"/>
                </a:ext>
              </a:extLst>
            </p:cNvPr>
            <p:cNvSpPr/>
            <p:nvPr/>
          </p:nvSpPr>
          <p:spPr bwMode="auto">
            <a:xfrm>
              <a:off x="7453313" y="4630737"/>
              <a:ext cx="22225" cy="11113"/>
            </a:xfrm>
            <a:custGeom>
              <a:avLst/>
              <a:gdLst>
                <a:gd name="T0" fmla="*/ 1 w 17"/>
                <a:gd name="T1" fmla="*/ 5 h 8"/>
                <a:gd name="T2" fmla="*/ 10 w 17"/>
                <a:gd name="T3" fmla="*/ 7 h 8"/>
                <a:gd name="T4" fmla="*/ 17 w 17"/>
                <a:gd name="T5" fmla="*/ 2 h 8"/>
                <a:gd name="T6" fmla="*/ 8 w 17"/>
                <a:gd name="T7" fmla="*/ 1 h 8"/>
                <a:gd name="T8" fmla="*/ 1 w 1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" y="5"/>
                  </a:moveTo>
                  <a:cubicBezTo>
                    <a:pt x="1" y="7"/>
                    <a:pt x="5" y="8"/>
                    <a:pt x="10" y="7"/>
                  </a:cubicBezTo>
                  <a:cubicBezTo>
                    <a:pt x="14" y="6"/>
                    <a:pt x="17" y="4"/>
                    <a:pt x="17" y="2"/>
                  </a:cubicBezTo>
                  <a:cubicBezTo>
                    <a:pt x="17" y="0"/>
                    <a:pt x="13" y="0"/>
                    <a:pt x="8" y="1"/>
                  </a:cubicBezTo>
                  <a:cubicBezTo>
                    <a:pt x="4" y="1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2" name="Freeform 842">
              <a:extLst>
                <a:ext uri="{FF2B5EF4-FFF2-40B4-BE49-F238E27FC236}">
                  <a16:creationId xmlns:a16="http://schemas.microsoft.com/office/drawing/2014/main" id="{5681E97E-41E6-4281-8A99-2E81707D04FF}"/>
                </a:ext>
              </a:extLst>
            </p:cNvPr>
            <p:cNvSpPr/>
            <p:nvPr/>
          </p:nvSpPr>
          <p:spPr bwMode="auto">
            <a:xfrm>
              <a:off x="7458075" y="4633912"/>
              <a:ext cx="14288" cy="6350"/>
            </a:xfrm>
            <a:custGeom>
              <a:avLst/>
              <a:gdLst>
                <a:gd name="T0" fmla="*/ 1 w 10"/>
                <a:gd name="T1" fmla="*/ 3 h 4"/>
                <a:gd name="T2" fmla="*/ 5 w 10"/>
                <a:gd name="T3" fmla="*/ 3 h 4"/>
                <a:gd name="T4" fmla="*/ 10 w 10"/>
                <a:gd name="T5" fmla="*/ 1 h 4"/>
                <a:gd name="T6" fmla="*/ 5 w 10"/>
                <a:gd name="T7" fmla="*/ 0 h 4"/>
                <a:gd name="T8" fmla="*/ 1 w 10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" y="3"/>
                  </a:moveTo>
                  <a:cubicBezTo>
                    <a:pt x="1" y="3"/>
                    <a:pt x="3" y="4"/>
                    <a:pt x="5" y="3"/>
                  </a:cubicBezTo>
                  <a:cubicBezTo>
                    <a:pt x="8" y="3"/>
                    <a:pt x="10" y="2"/>
                    <a:pt x="10" y="1"/>
                  </a:cubicBezTo>
                  <a:cubicBezTo>
                    <a:pt x="10" y="0"/>
                    <a:pt x="7" y="0"/>
                    <a:pt x="5" y="0"/>
                  </a:cubicBezTo>
                  <a:cubicBezTo>
                    <a:pt x="2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497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3" name="Freeform 843">
              <a:extLst>
                <a:ext uri="{FF2B5EF4-FFF2-40B4-BE49-F238E27FC236}">
                  <a16:creationId xmlns:a16="http://schemas.microsoft.com/office/drawing/2014/main" id="{55A2AC24-864E-44DC-BCCC-E21E9C9065D9}"/>
                </a:ext>
              </a:extLst>
            </p:cNvPr>
            <p:cNvSpPr/>
            <p:nvPr/>
          </p:nvSpPr>
          <p:spPr bwMode="auto">
            <a:xfrm>
              <a:off x="7461250" y="4619624"/>
              <a:ext cx="4763" cy="15875"/>
            </a:xfrm>
            <a:custGeom>
              <a:avLst/>
              <a:gdLst>
                <a:gd name="T0" fmla="*/ 2 w 3"/>
                <a:gd name="T1" fmla="*/ 10 h 10"/>
                <a:gd name="T2" fmla="*/ 3 w 3"/>
                <a:gd name="T3" fmla="*/ 10 h 10"/>
                <a:gd name="T4" fmla="*/ 1 w 3"/>
                <a:gd name="T5" fmla="*/ 0 h 10"/>
                <a:gd name="T6" fmla="*/ 0 w 3"/>
                <a:gd name="T7" fmla="*/ 1 h 10"/>
                <a:gd name="T8" fmla="*/ 2 w 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0">
                  <a:moveTo>
                    <a:pt x="2" y="10"/>
                  </a:moveTo>
                  <a:lnTo>
                    <a:pt x="3" y="10"/>
                  </a:lnTo>
                  <a:lnTo>
                    <a:pt x="1" y="0"/>
                  </a:lnTo>
                  <a:lnTo>
                    <a:pt x="0" y="1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1F6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4" name="Freeform 844">
              <a:extLst>
                <a:ext uri="{FF2B5EF4-FFF2-40B4-BE49-F238E27FC236}">
                  <a16:creationId xmlns:a16="http://schemas.microsoft.com/office/drawing/2014/main" id="{16F32B95-00C7-49C5-A775-E92D76ACAE7D}"/>
                </a:ext>
              </a:extLst>
            </p:cNvPr>
            <p:cNvSpPr/>
            <p:nvPr/>
          </p:nvSpPr>
          <p:spPr bwMode="auto">
            <a:xfrm>
              <a:off x="7470775" y="4637087"/>
              <a:ext cx="25400" cy="28575"/>
            </a:xfrm>
            <a:custGeom>
              <a:avLst/>
              <a:gdLst>
                <a:gd name="T0" fmla="*/ 1 w 19"/>
                <a:gd name="T1" fmla="*/ 12 h 21"/>
                <a:gd name="T2" fmla="*/ 11 w 19"/>
                <a:gd name="T3" fmla="*/ 20 h 21"/>
                <a:gd name="T4" fmla="*/ 18 w 19"/>
                <a:gd name="T5" fmla="*/ 9 h 21"/>
                <a:gd name="T6" fmla="*/ 8 w 19"/>
                <a:gd name="T7" fmla="*/ 1 h 21"/>
                <a:gd name="T8" fmla="*/ 1 w 19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1" y="12"/>
                  </a:moveTo>
                  <a:cubicBezTo>
                    <a:pt x="2" y="17"/>
                    <a:pt x="7" y="21"/>
                    <a:pt x="11" y="20"/>
                  </a:cubicBezTo>
                  <a:cubicBezTo>
                    <a:pt x="16" y="19"/>
                    <a:pt x="19" y="14"/>
                    <a:pt x="18" y="9"/>
                  </a:cubicBezTo>
                  <a:cubicBezTo>
                    <a:pt x="17" y="4"/>
                    <a:pt x="12" y="0"/>
                    <a:pt x="8" y="1"/>
                  </a:cubicBezTo>
                  <a:cubicBezTo>
                    <a:pt x="3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FFF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5" name="Freeform 845">
              <a:extLst>
                <a:ext uri="{FF2B5EF4-FFF2-40B4-BE49-F238E27FC236}">
                  <a16:creationId xmlns:a16="http://schemas.microsoft.com/office/drawing/2014/main" id="{496450C8-891C-42D0-AA48-4552F32BE146}"/>
                </a:ext>
              </a:extLst>
            </p:cNvPr>
            <p:cNvSpPr/>
            <p:nvPr/>
          </p:nvSpPr>
          <p:spPr bwMode="auto">
            <a:xfrm>
              <a:off x="7162800" y="4371974"/>
              <a:ext cx="68263" cy="69850"/>
            </a:xfrm>
            <a:custGeom>
              <a:avLst/>
              <a:gdLst>
                <a:gd name="T0" fmla="*/ 49 w 51"/>
                <a:gd name="T1" fmla="*/ 21 h 51"/>
                <a:gd name="T2" fmla="*/ 21 w 51"/>
                <a:gd name="T3" fmla="*/ 2 h 51"/>
                <a:gd name="T4" fmla="*/ 2 w 51"/>
                <a:gd name="T5" fmla="*/ 30 h 51"/>
                <a:gd name="T6" fmla="*/ 30 w 51"/>
                <a:gd name="T7" fmla="*/ 48 h 51"/>
                <a:gd name="T8" fmla="*/ 49 w 51"/>
                <a:gd name="T9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49" y="21"/>
                  </a:moveTo>
                  <a:cubicBezTo>
                    <a:pt x="46" y="8"/>
                    <a:pt x="34" y="0"/>
                    <a:pt x="21" y="2"/>
                  </a:cubicBezTo>
                  <a:cubicBezTo>
                    <a:pt x="8" y="5"/>
                    <a:pt x="0" y="17"/>
                    <a:pt x="2" y="30"/>
                  </a:cubicBezTo>
                  <a:cubicBezTo>
                    <a:pt x="5" y="43"/>
                    <a:pt x="17" y="51"/>
                    <a:pt x="30" y="48"/>
                  </a:cubicBezTo>
                  <a:cubicBezTo>
                    <a:pt x="43" y="46"/>
                    <a:pt x="51" y="33"/>
                    <a:pt x="49" y="21"/>
                  </a:cubicBezTo>
                  <a:close/>
                </a:path>
              </a:pathLst>
            </a:custGeom>
            <a:solidFill>
              <a:srgbClr val="FFD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6" name="Freeform 846">
              <a:extLst>
                <a:ext uri="{FF2B5EF4-FFF2-40B4-BE49-F238E27FC236}">
                  <a16:creationId xmlns:a16="http://schemas.microsoft.com/office/drawing/2014/main" id="{3E5A3F26-DD8D-4F2C-91AA-51B9AD933021}"/>
                </a:ext>
              </a:extLst>
            </p:cNvPr>
            <p:cNvSpPr/>
            <p:nvPr/>
          </p:nvSpPr>
          <p:spPr bwMode="auto">
            <a:xfrm>
              <a:off x="7180263" y="4376737"/>
              <a:ext cx="22225" cy="11113"/>
            </a:xfrm>
            <a:custGeom>
              <a:avLst/>
              <a:gdLst>
                <a:gd name="T0" fmla="*/ 0 w 17"/>
                <a:gd name="T1" fmla="*/ 6 h 8"/>
                <a:gd name="T2" fmla="*/ 9 w 17"/>
                <a:gd name="T3" fmla="*/ 7 h 8"/>
                <a:gd name="T4" fmla="*/ 17 w 17"/>
                <a:gd name="T5" fmla="*/ 3 h 8"/>
                <a:gd name="T6" fmla="*/ 8 w 17"/>
                <a:gd name="T7" fmla="*/ 1 h 8"/>
                <a:gd name="T8" fmla="*/ 0 w 1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0" y="6"/>
                  </a:moveTo>
                  <a:cubicBezTo>
                    <a:pt x="0" y="8"/>
                    <a:pt x="4" y="8"/>
                    <a:pt x="9" y="7"/>
                  </a:cubicBezTo>
                  <a:cubicBezTo>
                    <a:pt x="13" y="6"/>
                    <a:pt x="17" y="4"/>
                    <a:pt x="17" y="3"/>
                  </a:cubicBezTo>
                  <a:cubicBezTo>
                    <a:pt x="16" y="1"/>
                    <a:pt x="12" y="0"/>
                    <a:pt x="8" y="1"/>
                  </a:cubicBezTo>
                  <a:cubicBezTo>
                    <a:pt x="3" y="2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7" name="Freeform 847">
              <a:extLst>
                <a:ext uri="{FF2B5EF4-FFF2-40B4-BE49-F238E27FC236}">
                  <a16:creationId xmlns:a16="http://schemas.microsoft.com/office/drawing/2014/main" id="{93702C2B-BFD9-4C2B-BF93-303FF6E6B9AE}"/>
                </a:ext>
              </a:extLst>
            </p:cNvPr>
            <p:cNvSpPr/>
            <p:nvPr/>
          </p:nvSpPr>
          <p:spPr bwMode="auto">
            <a:xfrm>
              <a:off x="7185025" y="4379912"/>
              <a:ext cx="12700" cy="6350"/>
            </a:xfrm>
            <a:custGeom>
              <a:avLst/>
              <a:gdLst>
                <a:gd name="T0" fmla="*/ 0 w 9"/>
                <a:gd name="T1" fmla="*/ 3 h 4"/>
                <a:gd name="T2" fmla="*/ 5 w 9"/>
                <a:gd name="T3" fmla="*/ 4 h 4"/>
                <a:gd name="T4" fmla="*/ 9 w 9"/>
                <a:gd name="T5" fmla="*/ 1 h 4"/>
                <a:gd name="T6" fmla="*/ 4 w 9"/>
                <a:gd name="T7" fmla="*/ 1 h 4"/>
                <a:gd name="T8" fmla="*/ 0 w 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3"/>
                  </a:moveTo>
                  <a:cubicBezTo>
                    <a:pt x="0" y="4"/>
                    <a:pt x="2" y="4"/>
                    <a:pt x="5" y="4"/>
                  </a:cubicBezTo>
                  <a:cubicBezTo>
                    <a:pt x="7" y="3"/>
                    <a:pt x="9" y="2"/>
                    <a:pt x="9" y="1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497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8" name="Freeform 848">
              <a:extLst>
                <a:ext uri="{FF2B5EF4-FFF2-40B4-BE49-F238E27FC236}">
                  <a16:creationId xmlns:a16="http://schemas.microsoft.com/office/drawing/2014/main" id="{F0736DE2-9168-43DA-A4D1-C24E5A6A02BB}"/>
                </a:ext>
              </a:extLst>
            </p:cNvPr>
            <p:cNvSpPr/>
            <p:nvPr/>
          </p:nvSpPr>
          <p:spPr bwMode="auto">
            <a:xfrm>
              <a:off x="7188200" y="4367212"/>
              <a:ext cx="3175" cy="15875"/>
            </a:xfrm>
            <a:custGeom>
              <a:avLst/>
              <a:gdLst>
                <a:gd name="T0" fmla="*/ 2 w 2"/>
                <a:gd name="T1" fmla="*/ 10 h 10"/>
                <a:gd name="T2" fmla="*/ 2 w 2"/>
                <a:gd name="T3" fmla="*/ 10 h 10"/>
                <a:gd name="T4" fmla="*/ 1 w 2"/>
                <a:gd name="T5" fmla="*/ 0 h 10"/>
                <a:gd name="T6" fmla="*/ 0 w 2"/>
                <a:gd name="T7" fmla="*/ 0 h 10"/>
                <a:gd name="T8" fmla="*/ 2 w 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0">
                  <a:moveTo>
                    <a:pt x="2" y="10"/>
                  </a:moveTo>
                  <a:lnTo>
                    <a:pt x="2" y="10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1F6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9" name="Freeform 849">
              <a:extLst>
                <a:ext uri="{FF2B5EF4-FFF2-40B4-BE49-F238E27FC236}">
                  <a16:creationId xmlns:a16="http://schemas.microsoft.com/office/drawing/2014/main" id="{36785C04-EAE5-45ED-ADAD-9C0EE747A518}"/>
                </a:ext>
              </a:extLst>
            </p:cNvPr>
            <p:cNvSpPr/>
            <p:nvPr/>
          </p:nvSpPr>
          <p:spPr bwMode="auto">
            <a:xfrm>
              <a:off x="7196138" y="4384674"/>
              <a:ext cx="25400" cy="28575"/>
            </a:xfrm>
            <a:custGeom>
              <a:avLst/>
              <a:gdLst>
                <a:gd name="T0" fmla="*/ 1 w 19"/>
                <a:gd name="T1" fmla="*/ 12 h 21"/>
                <a:gd name="T2" fmla="*/ 12 w 19"/>
                <a:gd name="T3" fmla="*/ 20 h 21"/>
                <a:gd name="T4" fmla="*/ 18 w 19"/>
                <a:gd name="T5" fmla="*/ 9 h 21"/>
                <a:gd name="T6" fmla="*/ 8 w 19"/>
                <a:gd name="T7" fmla="*/ 1 h 21"/>
                <a:gd name="T8" fmla="*/ 1 w 19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1" y="12"/>
                  </a:moveTo>
                  <a:cubicBezTo>
                    <a:pt x="2" y="17"/>
                    <a:pt x="7" y="21"/>
                    <a:pt x="12" y="20"/>
                  </a:cubicBezTo>
                  <a:cubicBezTo>
                    <a:pt x="16" y="19"/>
                    <a:pt x="19" y="14"/>
                    <a:pt x="18" y="9"/>
                  </a:cubicBezTo>
                  <a:cubicBezTo>
                    <a:pt x="17" y="3"/>
                    <a:pt x="13" y="0"/>
                    <a:pt x="8" y="1"/>
                  </a:cubicBezTo>
                  <a:cubicBezTo>
                    <a:pt x="3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FFF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0" name="Freeform 850">
              <a:extLst>
                <a:ext uri="{FF2B5EF4-FFF2-40B4-BE49-F238E27FC236}">
                  <a16:creationId xmlns:a16="http://schemas.microsoft.com/office/drawing/2014/main" id="{8684CA58-A51C-40E1-BC51-46E1AADDB48C}"/>
                </a:ext>
              </a:extLst>
            </p:cNvPr>
            <p:cNvSpPr/>
            <p:nvPr/>
          </p:nvSpPr>
          <p:spPr bwMode="auto">
            <a:xfrm>
              <a:off x="7380288" y="3836987"/>
              <a:ext cx="68263" cy="69850"/>
            </a:xfrm>
            <a:custGeom>
              <a:avLst/>
              <a:gdLst>
                <a:gd name="T0" fmla="*/ 49 w 51"/>
                <a:gd name="T1" fmla="*/ 21 h 52"/>
                <a:gd name="T2" fmla="*/ 21 w 51"/>
                <a:gd name="T3" fmla="*/ 3 h 52"/>
                <a:gd name="T4" fmla="*/ 2 w 51"/>
                <a:gd name="T5" fmla="*/ 31 h 52"/>
                <a:gd name="T6" fmla="*/ 30 w 51"/>
                <a:gd name="T7" fmla="*/ 49 h 52"/>
                <a:gd name="T8" fmla="*/ 49 w 51"/>
                <a:gd name="T9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9" y="21"/>
                  </a:moveTo>
                  <a:cubicBezTo>
                    <a:pt x="46" y="8"/>
                    <a:pt x="34" y="0"/>
                    <a:pt x="21" y="3"/>
                  </a:cubicBezTo>
                  <a:cubicBezTo>
                    <a:pt x="8" y="5"/>
                    <a:pt x="0" y="18"/>
                    <a:pt x="2" y="31"/>
                  </a:cubicBezTo>
                  <a:cubicBezTo>
                    <a:pt x="5" y="43"/>
                    <a:pt x="17" y="52"/>
                    <a:pt x="30" y="49"/>
                  </a:cubicBezTo>
                  <a:cubicBezTo>
                    <a:pt x="43" y="46"/>
                    <a:pt x="51" y="34"/>
                    <a:pt x="49" y="21"/>
                  </a:cubicBezTo>
                  <a:close/>
                </a:path>
              </a:pathLst>
            </a:custGeom>
            <a:solidFill>
              <a:srgbClr val="FFD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1" name="Freeform 851">
              <a:extLst>
                <a:ext uri="{FF2B5EF4-FFF2-40B4-BE49-F238E27FC236}">
                  <a16:creationId xmlns:a16="http://schemas.microsoft.com/office/drawing/2014/main" id="{74F24761-DBEC-4737-B1C9-093EC3F6854D}"/>
                </a:ext>
              </a:extLst>
            </p:cNvPr>
            <p:cNvSpPr/>
            <p:nvPr/>
          </p:nvSpPr>
          <p:spPr bwMode="auto">
            <a:xfrm>
              <a:off x="7397750" y="3841749"/>
              <a:ext cx="22225" cy="11113"/>
            </a:xfrm>
            <a:custGeom>
              <a:avLst/>
              <a:gdLst>
                <a:gd name="T0" fmla="*/ 0 w 17"/>
                <a:gd name="T1" fmla="*/ 5 h 8"/>
                <a:gd name="T2" fmla="*/ 9 w 17"/>
                <a:gd name="T3" fmla="*/ 7 h 8"/>
                <a:gd name="T4" fmla="*/ 17 w 17"/>
                <a:gd name="T5" fmla="*/ 2 h 8"/>
                <a:gd name="T6" fmla="*/ 8 w 17"/>
                <a:gd name="T7" fmla="*/ 1 h 8"/>
                <a:gd name="T8" fmla="*/ 0 w 1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0" y="5"/>
                  </a:moveTo>
                  <a:cubicBezTo>
                    <a:pt x="0" y="7"/>
                    <a:pt x="4" y="8"/>
                    <a:pt x="9" y="7"/>
                  </a:cubicBezTo>
                  <a:cubicBezTo>
                    <a:pt x="13" y="6"/>
                    <a:pt x="17" y="4"/>
                    <a:pt x="17" y="2"/>
                  </a:cubicBezTo>
                  <a:cubicBezTo>
                    <a:pt x="16" y="0"/>
                    <a:pt x="12" y="0"/>
                    <a:pt x="8" y="1"/>
                  </a:cubicBezTo>
                  <a:cubicBezTo>
                    <a:pt x="3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2" name="Freeform 852">
              <a:extLst>
                <a:ext uri="{FF2B5EF4-FFF2-40B4-BE49-F238E27FC236}">
                  <a16:creationId xmlns:a16="http://schemas.microsoft.com/office/drawing/2014/main" id="{236D9C36-AFF5-42A2-9D3B-63F5F4DB085B}"/>
                </a:ext>
              </a:extLst>
            </p:cNvPr>
            <p:cNvSpPr/>
            <p:nvPr/>
          </p:nvSpPr>
          <p:spPr bwMode="auto">
            <a:xfrm>
              <a:off x="7402513" y="3846512"/>
              <a:ext cx="12700" cy="4763"/>
            </a:xfrm>
            <a:custGeom>
              <a:avLst/>
              <a:gdLst>
                <a:gd name="T0" fmla="*/ 0 w 9"/>
                <a:gd name="T1" fmla="*/ 3 h 4"/>
                <a:gd name="T2" fmla="*/ 5 w 9"/>
                <a:gd name="T3" fmla="*/ 3 h 4"/>
                <a:gd name="T4" fmla="*/ 9 w 9"/>
                <a:gd name="T5" fmla="*/ 1 h 4"/>
                <a:gd name="T6" fmla="*/ 4 w 9"/>
                <a:gd name="T7" fmla="*/ 1 h 4"/>
                <a:gd name="T8" fmla="*/ 0 w 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3"/>
                  </a:moveTo>
                  <a:cubicBezTo>
                    <a:pt x="0" y="4"/>
                    <a:pt x="2" y="4"/>
                    <a:pt x="5" y="3"/>
                  </a:cubicBezTo>
                  <a:cubicBezTo>
                    <a:pt x="7" y="3"/>
                    <a:pt x="9" y="2"/>
                    <a:pt x="9" y="1"/>
                  </a:cubicBezTo>
                  <a:cubicBezTo>
                    <a:pt x="9" y="0"/>
                    <a:pt x="7" y="0"/>
                    <a:pt x="4" y="1"/>
                  </a:cubicBezTo>
                  <a:cubicBezTo>
                    <a:pt x="2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497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3" name="Freeform 853">
              <a:extLst>
                <a:ext uri="{FF2B5EF4-FFF2-40B4-BE49-F238E27FC236}">
                  <a16:creationId xmlns:a16="http://schemas.microsoft.com/office/drawing/2014/main" id="{3F90F45C-23FD-4232-8F39-0CFA69AD8909}"/>
                </a:ext>
              </a:extLst>
            </p:cNvPr>
            <p:cNvSpPr/>
            <p:nvPr/>
          </p:nvSpPr>
          <p:spPr bwMode="auto">
            <a:xfrm>
              <a:off x="7405688" y="3830637"/>
              <a:ext cx="3175" cy="17463"/>
            </a:xfrm>
            <a:custGeom>
              <a:avLst/>
              <a:gdLst>
                <a:gd name="T0" fmla="*/ 2 w 2"/>
                <a:gd name="T1" fmla="*/ 11 h 11"/>
                <a:gd name="T2" fmla="*/ 2 w 2"/>
                <a:gd name="T3" fmla="*/ 11 h 11"/>
                <a:gd name="T4" fmla="*/ 1 w 2"/>
                <a:gd name="T5" fmla="*/ 0 h 11"/>
                <a:gd name="T6" fmla="*/ 0 w 2"/>
                <a:gd name="T7" fmla="*/ 1 h 11"/>
                <a:gd name="T8" fmla="*/ 2 w 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1">
                  <a:moveTo>
                    <a:pt x="2" y="11"/>
                  </a:moveTo>
                  <a:lnTo>
                    <a:pt x="2" y="11"/>
                  </a:lnTo>
                  <a:lnTo>
                    <a:pt x="1" y="0"/>
                  </a:lnTo>
                  <a:lnTo>
                    <a:pt x="0" y="1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1F6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4" name="Freeform 854">
              <a:extLst>
                <a:ext uri="{FF2B5EF4-FFF2-40B4-BE49-F238E27FC236}">
                  <a16:creationId xmlns:a16="http://schemas.microsoft.com/office/drawing/2014/main" id="{FBAEE6F9-84BE-45CC-9EA0-35992D5170F3}"/>
                </a:ext>
              </a:extLst>
            </p:cNvPr>
            <p:cNvSpPr/>
            <p:nvPr/>
          </p:nvSpPr>
          <p:spPr bwMode="auto">
            <a:xfrm>
              <a:off x="7413625" y="3849687"/>
              <a:ext cx="25400" cy="26988"/>
            </a:xfrm>
            <a:custGeom>
              <a:avLst/>
              <a:gdLst>
                <a:gd name="T0" fmla="*/ 1 w 19"/>
                <a:gd name="T1" fmla="*/ 12 h 20"/>
                <a:gd name="T2" fmla="*/ 12 w 19"/>
                <a:gd name="T3" fmla="*/ 19 h 20"/>
                <a:gd name="T4" fmla="*/ 18 w 19"/>
                <a:gd name="T5" fmla="*/ 8 h 20"/>
                <a:gd name="T6" fmla="*/ 8 w 19"/>
                <a:gd name="T7" fmla="*/ 1 h 20"/>
                <a:gd name="T8" fmla="*/ 1 w 19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" y="12"/>
                  </a:moveTo>
                  <a:cubicBezTo>
                    <a:pt x="2" y="17"/>
                    <a:pt x="7" y="20"/>
                    <a:pt x="12" y="19"/>
                  </a:cubicBezTo>
                  <a:cubicBezTo>
                    <a:pt x="16" y="18"/>
                    <a:pt x="19" y="13"/>
                    <a:pt x="18" y="8"/>
                  </a:cubicBezTo>
                  <a:cubicBezTo>
                    <a:pt x="17" y="3"/>
                    <a:pt x="13" y="0"/>
                    <a:pt x="8" y="1"/>
                  </a:cubicBezTo>
                  <a:cubicBezTo>
                    <a:pt x="3" y="1"/>
                    <a:pt x="0" y="6"/>
                    <a:pt x="1" y="12"/>
                  </a:cubicBezTo>
                  <a:close/>
                </a:path>
              </a:pathLst>
            </a:custGeom>
            <a:solidFill>
              <a:srgbClr val="FFF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5" name="Freeform 855">
              <a:extLst>
                <a:ext uri="{FF2B5EF4-FFF2-40B4-BE49-F238E27FC236}">
                  <a16:creationId xmlns:a16="http://schemas.microsoft.com/office/drawing/2014/main" id="{6AD2B1F1-9317-4917-8426-878AFE4E58AD}"/>
                </a:ext>
              </a:extLst>
            </p:cNvPr>
            <p:cNvSpPr/>
            <p:nvPr/>
          </p:nvSpPr>
          <p:spPr bwMode="auto">
            <a:xfrm>
              <a:off x="7589838" y="4027487"/>
              <a:ext cx="69850" cy="69850"/>
            </a:xfrm>
            <a:custGeom>
              <a:avLst/>
              <a:gdLst>
                <a:gd name="T0" fmla="*/ 49 w 52"/>
                <a:gd name="T1" fmla="*/ 21 h 52"/>
                <a:gd name="T2" fmla="*/ 21 w 52"/>
                <a:gd name="T3" fmla="*/ 3 h 52"/>
                <a:gd name="T4" fmla="*/ 3 w 52"/>
                <a:gd name="T5" fmla="*/ 31 h 52"/>
                <a:gd name="T6" fmla="*/ 31 w 52"/>
                <a:gd name="T7" fmla="*/ 49 h 52"/>
                <a:gd name="T8" fmla="*/ 49 w 52"/>
                <a:gd name="T9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9" y="21"/>
                  </a:moveTo>
                  <a:cubicBezTo>
                    <a:pt x="47" y="8"/>
                    <a:pt x="34" y="0"/>
                    <a:pt x="21" y="3"/>
                  </a:cubicBezTo>
                  <a:cubicBezTo>
                    <a:pt x="8" y="5"/>
                    <a:pt x="0" y="18"/>
                    <a:pt x="3" y="31"/>
                  </a:cubicBezTo>
                  <a:cubicBezTo>
                    <a:pt x="5" y="43"/>
                    <a:pt x="18" y="52"/>
                    <a:pt x="31" y="49"/>
                  </a:cubicBezTo>
                  <a:cubicBezTo>
                    <a:pt x="43" y="46"/>
                    <a:pt x="52" y="34"/>
                    <a:pt x="49" y="21"/>
                  </a:cubicBezTo>
                  <a:close/>
                </a:path>
              </a:pathLst>
            </a:custGeom>
            <a:solidFill>
              <a:srgbClr val="FFD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6" name="Freeform 856">
              <a:extLst>
                <a:ext uri="{FF2B5EF4-FFF2-40B4-BE49-F238E27FC236}">
                  <a16:creationId xmlns:a16="http://schemas.microsoft.com/office/drawing/2014/main" id="{3C3543B3-1A44-42B7-901F-9C63C6A6097D}"/>
                </a:ext>
              </a:extLst>
            </p:cNvPr>
            <p:cNvSpPr/>
            <p:nvPr/>
          </p:nvSpPr>
          <p:spPr bwMode="auto">
            <a:xfrm>
              <a:off x="7607300" y="4032249"/>
              <a:ext cx="22225" cy="11113"/>
            </a:xfrm>
            <a:custGeom>
              <a:avLst/>
              <a:gdLst>
                <a:gd name="T0" fmla="*/ 1 w 17"/>
                <a:gd name="T1" fmla="*/ 5 h 8"/>
                <a:gd name="T2" fmla="*/ 9 w 17"/>
                <a:gd name="T3" fmla="*/ 7 h 8"/>
                <a:gd name="T4" fmla="*/ 17 w 17"/>
                <a:gd name="T5" fmla="*/ 2 h 8"/>
                <a:gd name="T6" fmla="*/ 8 w 17"/>
                <a:gd name="T7" fmla="*/ 1 h 8"/>
                <a:gd name="T8" fmla="*/ 1 w 1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" y="5"/>
                  </a:moveTo>
                  <a:cubicBezTo>
                    <a:pt x="1" y="7"/>
                    <a:pt x="5" y="8"/>
                    <a:pt x="9" y="7"/>
                  </a:cubicBezTo>
                  <a:cubicBezTo>
                    <a:pt x="14" y="6"/>
                    <a:pt x="17" y="4"/>
                    <a:pt x="17" y="2"/>
                  </a:cubicBezTo>
                  <a:cubicBezTo>
                    <a:pt x="17" y="0"/>
                    <a:pt x="13" y="0"/>
                    <a:pt x="8" y="1"/>
                  </a:cubicBezTo>
                  <a:cubicBezTo>
                    <a:pt x="4" y="2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7" name="Freeform 857">
              <a:extLst>
                <a:ext uri="{FF2B5EF4-FFF2-40B4-BE49-F238E27FC236}">
                  <a16:creationId xmlns:a16="http://schemas.microsoft.com/office/drawing/2014/main" id="{A3C8882B-3E90-45C1-B17A-8BF9506FAD7B}"/>
                </a:ext>
              </a:extLst>
            </p:cNvPr>
            <p:cNvSpPr/>
            <p:nvPr/>
          </p:nvSpPr>
          <p:spPr bwMode="auto">
            <a:xfrm>
              <a:off x="7612063" y="4037012"/>
              <a:ext cx="14288" cy="4763"/>
            </a:xfrm>
            <a:custGeom>
              <a:avLst/>
              <a:gdLst>
                <a:gd name="T0" fmla="*/ 1 w 10"/>
                <a:gd name="T1" fmla="*/ 3 h 4"/>
                <a:gd name="T2" fmla="*/ 5 w 10"/>
                <a:gd name="T3" fmla="*/ 3 h 4"/>
                <a:gd name="T4" fmla="*/ 10 w 10"/>
                <a:gd name="T5" fmla="*/ 1 h 4"/>
                <a:gd name="T6" fmla="*/ 5 w 10"/>
                <a:gd name="T7" fmla="*/ 1 h 4"/>
                <a:gd name="T8" fmla="*/ 1 w 10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" y="3"/>
                  </a:moveTo>
                  <a:cubicBezTo>
                    <a:pt x="1" y="4"/>
                    <a:pt x="3" y="4"/>
                    <a:pt x="5" y="3"/>
                  </a:cubicBezTo>
                  <a:cubicBezTo>
                    <a:pt x="8" y="3"/>
                    <a:pt x="10" y="2"/>
                    <a:pt x="10" y="1"/>
                  </a:cubicBezTo>
                  <a:cubicBezTo>
                    <a:pt x="10" y="0"/>
                    <a:pt x="7" y="0"/>
                    <a:pt x="5" y="1"/>
                  </a:cubicBezTo>
                  <a:cubicBezTo>
                    <a:pt x="2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497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8" name="Freeform 858">
              <a:extLst>
                <a:ext uri="{FF2B5EF4-FFF2-40B4-BE49-F238E27FC236}">
                  <a16:creationId xmlns:a16="http://schemas.microsoft.com/office/drawing/2014/main" id="{ACD36FF1-7279-4CA1-A489-3F70A2792431}"/>
                </a:ext>
              </a:extLst>
            </p:cNvPr>
            <p:cNvSpPr/>
            <p:nvPr/>
          </p:nvSpPr>
          <p:spPr bwMode="auto">
            <a:xfrm>
              <a:off x="7615238" y="4022724"/>
              <a:ext cx="4763" cy="17463"/>
            </a:xfrm>
            <a:custGeom>
              <a:avLst/>
              <a:gdLst>
                <a:gd name="T0" fmla="*/ 2 w 3"/>
                <a:gd name="T1" fmla="*/ 11 h 11"/>
                <a:gd name="T2" fmla="*/ 3 w 3"/>
                <a:gd name="T3" fmla="*/ 10 h 11"/>
                <a:gd name="T4" fmla="*/ 1 w 3"/>
                <a:gd name="T5" fmla="*/ 0 h 11"/>
                <a:gd name="T6" fmla="*/ 0 w 3"/>
                <a:gd name="T7" fmla="*/ 0 h 11"/>
                <a:gd name="T8" fmla="*/ 2 w 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lnTo>
                    <a:pt x="3" y="10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1F6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9" name="Freeform 859">
              <a:extLst>
                <a:ext uri="{FF2B5EF4-FFF2-40B4-BE49-F238E27FC236}">
                  <a16:creationId xmlns:a16="http://schemas.microsoft.com/office/drawing/2014/main" id="{46E5198D-251C-4C63-AC36-9276723EF163}"/>
                </a:ext>
              </a:extLst>
            </p:cNvPr>
            <p:cNvSpPr/>
            <p:nvPr/>
          </p:nvSpPr>
          <p:spPr bwMode="auto">
            <a:xfrm>
              <a:off x="7624763" y="4040187"/>
              <a:ext cx="25400" cy="26988"/>
            </a:xfrm>
            <a:custGeom>
              <a:avLst/>
              <a:gdLst>
                <a:gd name="T0" fmla="*/ 1 w 19"/>
                <a:gd name="T1" fmla="*/ 12 h 20"/>
                <a:gd name="T2" fmla="*/ 11 w 19"/>
                <a:gd name="T3" fmla="*/ 19 h 20"/>
                <a:gd name="T4" fmla="*/ 18 w 19"/>
                <a:gd name="T5" fmla="*/ 8 h 20"/>
                <a:gd name="T6" fmla="*/ 7 w 19"/>
                <a:gd name="T7" fmla="*/ 1 h 20"/>
                <a:gd name="T8" fmla="*/ 1 w 19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" y="12"/>
                  </a:moveTo>
                  <a:cubicBezTo>
                    <a:pt x="2" y="17"/>
                    <a:pt x="7" y="20"/>
                    <a:pt x="11" y="19"/>
                  </a:cubicBezTo>
                  <a:cubicBezTo>
                    <a:pt x="16" y="18"/>
                    <a:pt x="19" y="13"/>
                    <a:pt x="18" y="8"/>
                  </a:cubicBezTo>
                  <a:cubicBezTo>
                    <a:pt x="17" y="3"/>
                    <a:pt x="12" y="0"/>
                    <a:pt x="7" y="1"/>
                  </a:cubicBezTo>
                  <a:cubicBezTo>
                    <a:pt x="3" y="1"/>
                    <a:pt x="0" y="6"/>
                    <a:pt x="1" y="12"/>
                  </a:cubicBezTo>
                  <a:close/>
                </a:path>
              </a:pathLst>
            </a:custGeom>
            <a:solidFill>
              <a:srgbClr val="FFF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0" name="Freeform 860">
              <a:extLst>
                <a:ext uri="{FF2B5EF4-FFF2-40B4-BE49-F238E27FC236}">
                  <a16:creationId xmlns:a16="http://schemas.microsoft.com/office/drawing/2014/main" id="{3C4BA4AF-39E7-4EDD-98FB-AA2EB1D495B0}"/>
                </a:ext>
              </a:extLst>
            </p:cNvPr>
            <p:cNvSpPr/>
            <p:nvPr/>
          </p:nvSpPr>
          <p:spPr bwMode="auto">
            <a:xfrm>
              <a:off x="7421563" y="4495799"/>
              <a:ext cx="68263" cy="69850"/>
            </a:xfrm>
            <a:custGeom>
              <a:avLst/>
              <a:gdLst>
                <a:gd name="T0" fmla="*/ 49 w 51"/>
                <a:gd name="T1" fmla="*/ 21 h 52"/>
                <a:gd name="T2" fmla="*/ 21 w 51"/>
                <a:gd name="T3" fmla="*/ 3 h 52"/>
                <a:gd name="T4" fmla="*/ 2 w 51"/>
                <a:gd name="T5" fmla="*/ 31 h 52"/>
                <a:gd name="T6" fmla="*/ 30 w 51"/>
                <a:gd name="T7" fmla="*/ 49 h 52"/>
                <a:gd name="T8" fmla="*/ 49 w 51"/>
                <a:gd name="T9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9" y="21"/>
                  </a:moveTo>
                  <a:cubicBezTo>
                    <a:pt x="46" y="8"/>
                    <a:pt x="34" y="0"/>
                    <a:pt x="21" y="3"/>
                  </a:cubicBezTo>
                  <a:cubicBezTo>
                    <a:pt x="8" y="5"/>
                    <a:pt x="0" y="18"/>
                    <a:pt x="2" y="31"/>
                  </a:cubicBezTo>
                  <a:cubicBezTo>
                    <a:pt x="5" y="43"/>
                    <a:pt x="17" y="52"/>
                    <a:pt x="30" y="49"/>
                  </a:cubicBezTo>
                  <a:cubicBezTo>
                    <a:pt x="43" y="46"/>
                    <a:pt x="51" y="34"/>
                    <a:pt x="49" y="21"/>
                  </a:cubicBezTo>
                  <a:close/>
                </a:path>
              </a:pathLst>
            </a:custGeom>
            <a:solidFill>
              <a:srgbClr val="DD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1" name="Freeform 861">
              <a:extLst>
                <a:ext uri="{FF2B5EF4-FFF2-40B4-BE49-F238E27FC236}">
                  <a16:creationId xmlns:a16="http://schemas.microsoft.com/office/drawing/2014/main" id="{90E4FA24-3CC1-48D9-B810-71506F1BEEB8}"/>
                </a:ext>
              </a:extLst>
            </p:cNvPr>
            <p:cNvSpPr/>
            <p:nvPr/>
          </p:nvSpPr>
          <p:spPr bwMode="auto">
            <a:xfrm>
              <a:off x="7439025" y="4500562"/>
              <a:ext cx="23813" cy="11113"/>
            </a:xfrm>
            <a:custGeom>
              <a:avLst/>
              <a:gdLst>
                <a:gd name="T0" fmla="*/ 0 w 17"/>
                <a:gd name="T1" fmla="*/ 5 h 8"/>
                <a:gd name="T2" fmla="*/ 9 w 17"/>
                <a:gd name="T3" fmla="*/ 7 h 8"/>
                <a:gd name="T4" fmla="*/ 17 w 17"/>
                <a:gd name="T5" fmla="*/ 2 h 8"/>
                <a:gd name="T6" fmla="*/ 8 w 17"/>
                <a:gd name="T7" fmla="*/ 1 h 8"/>
                <a:gd name="T8" fmla="*/ 0 w 1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0" y="5"/>
                  </a:moveTo>
                  <a:cubicBezTo>
                    <a:pt x="1" y="7"/>
                    <a:pt x="5" y="8"/>
                    <a:pt x="9" y="7"/>
                  </a:cubicBezTo>
                  <a:cubicBezTo>
                    <a:pt x="14" y="6"/>
                    <a:pt x="17" y="4"/>
                    <a:pt x="17" y="2"/>
                  </a:cubicBezTo>
                  <a:cubicBezTo>
                    <a:pt x="16" y="0"/>
                    <a:pt x="12" y="0"/>
                    <a:pt x="8" y="1"/>
                  </a:cubicBezTo>
                  <a:cubicBezTo>
                    <a:pt x="3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BA4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2" name="Freeform 862">
              <a:extLst>
                <a:ext uri="{FF2B5EF4-FFF2-40B4-BE49-F238E27FC236}">
                  <a16:creationId xmlns:a16="http://schemas.microsoft.com/office/drawing/2014/main" id="{48116112-38E6-4A80-8325-5A30FA8EF6FA}"/>
                </a:ext>
              </a:extLst>
            </p:cNvPr>
            <p:cNvSpPr/>
            <p:nvPr/>
          </p:nvSpPr>
          <p:spPr bwMode="auto">
            <a:xfrm>
              <a:off x="7445375" y="4505324"/>
              <a:ext cx="11113" cy="4763"/>
            </a:xfrm>
            <a:custGeom>
              <a:avLst/>
              <a:gdLst>
                <a:gd name="T0" fmla="*/ 0 w 9"/>
                <a:gd name="T1" fmla="*/ 3 h 4"/>
                <a:gd name="T2" fmla="*/ 5 w 9"/>
                <a:gd name="T3" fmla="*/ 3 h 4"/>
                <a:gd name="T4" fmla="*/ 9 w 9"/>
                <a:gd name="T5" fmla="*/ 1 h 4"/>
                <a:gd name="T6" fmla="*/ 4 w 9"/>
                <a:gd name="T7" fmla="*/ 1 h 4"/>
                <a:gd name="T8" fmla="*/ 0 w 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3"/>
                  </a:moveTo>
                  <a:cubicBezTo>
                    <a:pt x="0" y="4"/>
                    <a:pt x="2" y="4"/>
                    <a:pt x="5" y="3"/>
                  </a:cubicBezTo>
                  <a:cubicBezTo>
                    <a:pt x="8" y="3"/>
                    <a:pt x="9" y="2"/>
                    <a:pt x="9" y="1"/>
                  </a:cubicBezTo>
                  <a:cubicBezTo>
                    <a:pt x="9" y="0"/>
                    <a:pt x="7" y="0"/>
                    <a:pt x="4" y="1"/>
                  </a:cubicBezTo>
                  <a:cubicBezTo>
                    <a:pt x="2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701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3" name="Freeform 863">
              <a:extLst>
                <a:ext uri="{FF2B5EF4-FFF2-40B4-BE49-F238E27FC236}">
                  <a16:creationId xmlns:a16="http://schemas.microsoft.com/office/drawing/2014/main" id="{87467AE5-2602-4BF1-933C-AE51CE96EAC4}"/>
                </a:ext>
              </a:extLst>
            </p:cNvPr>
            <p:cNvSpPr/>
            <p:nvPr/>
          </p:nvSpPr>
          <p:spPr bwMode="auto">
            <a:xfrm>
              <a:off x="7446963" y="4491037"/>
              <a:ext cx="6350" cy="15875"/>
            </a:xfrm>
            <a:custGeom>
              <a:avLst/>
              <a:gdLst>
                <a:gd name="T0" fmla="*/ 2 w 4"/>
                <a:gd name="T1" fmla="*/ 10 h 10"/>
                <a:gd name="T2" fmla="*/ 4 w 4"/>
                <a:gd name="T3" fmla="*/ 9 h 10"/>
                <a:gd name="T4" fmla="*/ 1 w 4"/>
                <a:gd name="T5" fmla="*/ 0 h 10"/>
                <a:gd name="T6" fmla="*/ 0 w 4"/>
                <a:gd name="T7" fmla="*/ 0 h 10"/>
                <a:gd name="T8" fmla="*/ 2 w 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2" y="10"/>
                  </a:moveTo>
                  <a:lnTo>
                    <a:pt x="4" y="9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1F6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4" name="Freeform 864">
              <a:extLst>
                <a:ext uri="{FF2B5EF4-FFF2-40B4-BE49-F238E27FC236}">
                  <a16:creationId xmlns:a16="http://schemas.microsoft.com/office/drawing/2014/main" id="{23C5F785-2CA6-427E-9014-818CB2ABA904}"/>
                </a:ext>
              </a:extLst>
            </p:cNvPr>
            <p:cNvSpPr/>
            <p:nvPr/>
          </p:nvSpPr>
          <p:spPr bwMode="auto">
            <a:xfrm>
              <a:off x="7456488" y="4508499"/>
              <a:ext cx="23813" cy="26988"/>
            </a:xfrm>
            <a:custGeom>
              <a:avLst/>
              <a:gdLst>
                <a:gd name="T0" fmla="*/ 1 w 18"/>
                <a:gd name="T1" fmla="*/ 12 h 20"/>
                <a:gd name="T2" fmla="*/ 11 w 18"/>
                <a:gd name="T3" fmla="*/ 19 h 20"/>
                <a:gd name="T4" fmla="*/ 17 w 18"/>
                <a:gd name="T5" fmla="*/ 8 h 20"/>
                <a:gd name="T6" fmla="*/ 7 w 18"/>
                <a:gd name="T7" fmla="*/ 1 h 20"/>
                <a:gd name="T8" fmla="*/ 1 w 18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">
                  <a:moveTo>
                    <a:pt x="1" y="12"/>
                  </a:moveTo>
                  <a:cubicBezTo>
                    <a:pt x="2" y="17"/>
                    <a:pt x="6" y="20"/>
                    <a:pt x="11" y="19"/>
                  </a:cubicBezTo>
                  <a:cubicBezTo>
                    <a:pt x="16" y="18"/>
                    <a:pt x="18" y="13"/>
                    <a:pt x="17" y="8"/>
                  </a:cubicBezTo>
                  <a:cubicBezTo>
                    <a:pt x="16" y="3"/>
                    <a:pt x="12" y="0"/>
                    <a:pt x="7" y="1"/>
                  </a:cubicBezTo>
                  <a:cubicBezTo>
                    <a:pt x="2" y="1"/>
                    <a:pt x="0" y="6"/>
                    <a:pt x="1" y="12"/>
                  </a:cubicBezTo>
                  <a:close/>
                </a:path>
              </a:pathLst>
            </a:custGeom>
            <a:solidFill>
              <a:srgbClr val="F47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5" name="Freeform 865">
              <a:extLst>
                <a:ext uri="{FF2B5EF4-FFF2-40B4-BE49-F238E27FC236}">
                  <a16:creationId xmlns:a16="http://schemas.microsoft.com/office/drawing/2014/main" id="{9E87A258-CE2D-4969-AE85-1395B732C867}"/>
                </a:ext>
              </a:extLst>
            </p:cNvPr>
            <p:cNvSpPr/>
            <p:nvPr/>
          </p:nvSpPr>
          <p:spPr bwMode="auto">
            <a:xfrm>
              <a:off x="7202488" y="4489449"/>
              <a:ext cx="69850" cy="71438"/>
            </a:xfrm>
            <a:custGeom>
              <a:avLst/>
              <a:gdLst>
                <a:gd name="T0" fmla="*/ 49 w 51"/>
                <a:gd name="T1" fmla="*/ 22 h 52"/>
                <a:gd name="T2" fmla="*/ 21 w 51"/>
                <a:gd name="T3" fmla="*/ 3 h 52"/>
                <a:gd name="T4" fmla="*/ 2 w 51"/>
                <a:gd name="T5" fmla="*/ 31 h 52"/>
                <a:gd name="T6" fmla="*/ 30 w 51"/>
                <a:gd name="T7" fmla="*/ 49 h 52"/>
                <a:gd name="T8" fmla="*/ 49 w 51"/>
                <a:gd name="T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9" y="22"/>
                  </a:moveTo>
                  <a:cubicBezTo>
                    <a:pt x="46" y="9"/>
                    <a:pt x="34" y="0"/>
                    <a:pt x="21" y="3"/>
                  </a:cubicBezTo>
                  <a:cubicBezTo>
                    <a:pt x="8" y="6"/>
                    <a:pt x="0" y="18"/>
                    <a:pt x="2" y="31"/>
                  </a:cubicBezTo>
                  <a:cubicBezTo>
                    <a:pt x="5" y="44"/>
                    <a:pt x="17" y="52"/>
                    <a:pt x="30" y="49"/>
                  </a:cubicBezTo>
                  <a:cubicBezTo>
                    <a:pt x="43" y="47"/>
                    <a:pt x="51" y="34"/>
                    <a:pt x="49" y="22"/>
                  </a:cubicBezTo>
                  <a:close/>
                </a:path>
              </a:pathLst>
            </a:custGeom>
            <a:solidFill>
              <a:srgbClr val="DD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6" name="Freeform 866">
              <a:extLst>
                <a:ext uri="{FF2B5EF4-FFF2-40B4-BE49-F238E27FC236}">
                  <a16:creationId xmlns:a16="http://schemas.microsoft.com/office/drawing/2014/main" id="{9B6AB4EC-5F07-4D0B-A08D-F7CA9146B1E1}"/>
                </a:ext>
              </a:extLst>
            </p:cNvPr>
            <p:cNvSpPr/>
            <p:nvPr/>
          </p:nvSpPr>
          <p:spPr bwMode="auto">
            <a:xfrm>
              <a:off x="7219950" y="4495799"/>
              <a:ext cx="23813" cy="9525"/>
            </a:xfrm>
            <a:custGeom>
              <a:avLst/>
              <a:gdLst>
                <a:gd name="T0" fmla="*/ 0 w 17"/>
                <a:gd name="T1" fmla="*/ 6 h 8"/>
                <a:gd name="T2" fmla="*/ 9 w 17"/>
                <a:gd name="T3" fmla="*/ 7 h 8"/>
                <a:gd name="T4" fmla="*/ 17 w 17"/>
                <a:gd name="T5" fmla="*/ 2 h 8"/>
                <a:gd name="T6" fmla="*/ 8 w 17"/>
                <a:gd name="T7" fmla="*/ 1 h 8"/>
                <a:gd name="T8" fmla="*/ 0 w 1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0" y="6"/>
                  </a:moveTo>
                  <a:cubicBezTo>
                    <a:pt x="1" y="7"/>
                    <a:pt x="5" y="8"/>
                    <a:pt x="9" y="7"/>
                  </a:cubicBezTo>
                  <a:cubicBezTo>
                    <a:pt x="14" y="6"/>
                    <a:pt x="17" y="4"/>
                    <a:pt x="17" y="2"/>
                  </a:cubicBezTo>
                  <a:cubicBezTo>
                    <a:pt x="16" y="1"/>
                    <a:pt x="12" y="0"/>
                    <a:pt x="8" y="1"/>
                  </a:cubicBezTo>
                  <a:cubicBezTo>
                    <a:pt x="3" y="2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BA4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7" name="Freeform 867">
              <a:extLst>
                <a:ext uri="{FF2B5EF4-FFF2-40B4-BE49-F238E27FC236}">
                  <a16:creationId xmlns:a16="http://schemas.microsoft.com/office/drawing/2014/main" id="{2AC85810-4533-462E-8B53-0E59ADF7AE23}"/>
                </a:ext>
              </a:extLst>
            </p:cNvPr>
            <p:cNvSpPr/>
            <p:nvPr/>
          </p:nvSpPr>
          <p:spPr bwMode="auto">
            <a:xfrm>
              <a:off x="7226300" y="4498974"/>
              <a:ext cx="11113" cy="6350"/>
            </a:xfrm>
            <a:custGeom>
              <a:avLst/>
              <a:gdLst>
                <a:gd name="T0" fmla="*/ 0 w 9"/>
                <a:gd name="T1" fmla="*/ 3 h 4"/>
                <a:gd name="T2" fmla="*/ 5 w 9"/>
                <a:gd name="T3" fmla="*/ 4 h 4"/>
                <a:gd name="T4" fmla="*/ 9 w 9"/>
                <a:gd name="T5" fmla="*/ 1 h 4"/>
                <a:gd name="T6" fmla="*/ 4 w 9"/>
                <a:gd name="T7" fmla="*/ 1 h 4"/>
                <a:gd name="T8" fmla="*/ 0 w 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3"/>
                  </a:moveTo>
                  <a:cubicBezTo>
                    <a:pt x="0" y="4"/>
                    <a:pt x="3" y="4"/>
                    <a:pt x="5" y="4"/>
                  </a:cubicBezTo>
                  <a:cubicBezTo>
                    <a:pt x="8" y="3"/>
                    <a:pt x="9" y="2"/>
                    <a:pt x="9" y="1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701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8" name="Freeform 868">
              <a:extLst>
                <a:ext uri="{FF2B5EF4-FFF2-40B4-BE49-F238E27FC236}">
                  <a16:creationId xmlns:a16="http://schemas.microsoft.com/office/drawing/2014/main" id="{F685FFA0-3E61-4AB3-92DC-A78E9ED547FF}"/>
                </a:ext>
              </a:extLst>
            </p:cNvPr>
            <p:cNvSpPr/>
            <p:nvPr/>
          </p:nvSpPr>
          <p:spPr bwMode="auto">
            <a:xfrm>
              <a:off x="7227888" y="4486274"/>
              <a:ext cx="6350" cy="15875"/>
            </a:xfrm>
            <a:custGeom>
              <a:avLst/>
              <a:gdLst>
                <a:gd name="T0" fmla="*/ 2 w 4"/>
                <a:gd name="T1" fmla="*/ 10 h 10"/>
                <a:gd name="T2" fmla="*/ 4 w 4"/>
                <a:gd name="T3" fmla="*/ 10 h 10"/>
                <a:gd name="T4" fmla="*/ 1 w 4"/>
                <a:gd name="T5" fmla="*/ 0 h 10"/>
                <a:gd name="T6" fmla="*/ 0 w 4"/>
                <a:gd name="T7" fmla="*/ 0 h 10"/>
                <a:gd name="T8" fmla="*/ 2 w 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2" y="10"/>
                  </a:moveTo>
                  <a:lnTo>
                    <a:pt x="4" y="10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1F6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9" name="Freeform 869">
              <a:extLst>
                <a:ext uri="{FF2B5EF4-FFF2-40B4-BE49-F238E27FC236}">
                  <a16:creationId xmlns:a16="http://schemas.microsoft.com/office/drawing/2014/main" id="{7CE6FBB9-33DE-4562-81F9-79C005CEC124}"/>
                </a:ext>
              </a:extLst>
            </p:cNvPr>
            <p:cNvSpPr/>
            <p:nvPr/>
          </p:nvSpPr>
          <p:spPr bwMode="auto">
            <a:xfrm>
              <a:off x="7237413" y="4503737"/>
              <a:ext cx="25400" cy="26988"/>
            </a:xfrm>
            <a:custGeom>
              <a:avLst/>
              <a:gdLst>
                <a:gd name="T0" fmla="*/ 1 w 18"/>
                <a:gd name="T1" fmla="*/ 12 h 20"/>
                <a:gd name="T2" fmla="*/ 11 w 18"/>
                <a:gd name="T3" fmla="*/ 19 h 20"/>
                <a:gd name="T4" fmla="*/ 17 w 18"/>
                <a:gd name="T5" fmla="*/ 8 h 20"/>
                <a:gd name="T6" fmla="*/ 7 w 18"/>
                <a:gd name="T7" fmla="*/ 1 h 20"/>
                <a:gd name="T8" fmla="*/ 1 w 18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">
                  <a:moveTo>
                    <a:pt x="1" y="12"/>
                  </a:moveTo>
                  <a:cubicBezTo>
                    <a:pt x="2" y="17"/>
                    <a:pt x="6" y="20"/>
                    <a:pt x="11" y="19"/>
                  </a:cubicBezTo>
                  <a:cubicBezTo>
                    <a:pt x="16" y="19"/>
                    <a:pt x="18" y="14"/>
                    <a:pt x="17" y="8"/>
                  </a:cubicBezTo>
                  <a:cubicBezTo>
                    <a:pt x="16" y="3"/>
                    <a:pt x="12" y="0"/>
                    <a:pt x="7" y="1"/>
                  </a:cubicBezTo>
                  <a:cubicBezTo>
                    <a:pt x="3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F47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0" name="Freeform 870">
              <a:extLst>
                <a:ext uri="{FF2B5EF4-FFF2-40B4-BE49-F238E27FC236}">
                  <a16:creationId xmlns:a16="http://schemas.microsoft.com/office/drawing/2014/main" id="{CA87C422-F2C5-49D6-A9AF-23E0E5FB2144}"/>
                </a:ext>
              </a:extLst>
            </p:cNvPr>
            <p:cNvSpPr/>
            <p:nvPr/>
          </p:nvSpPr>
          <p:spPr bwMode="auto">
            <a:xfrm>
              <a:off x="7269163" y="3898899"/>
              <a:ext cx="69850" cy="68263"/>
            </a:xfrm>
            <a:custGeom>
              <a:avLst/>
              <a:gdLst>
                <a:gd name="T0" fmla="*/ 49 w 52"/>
                <a:gd name="T1" fmla="*/ 21 h 51"/>
                <a:gd name="T2" fmla="*/ 22 w 52"/>
                <a:gd name="T3" fmla="*/ 2 h 51"/>
                <a:gd name="T4" fmla="*/ 3 w 52"/>
                <a:gd name="T5" fmla="*/ 30 h 51"/>
                <a:gd name="T6" fmla="*/ 31 w 52"/>
                <a:gd name="T7" fmla="*/ 49 h 51"/>
                <a:gd name="T8" fmla="*/ 49 w 52"/>
                <a:gd name="T9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49" y="21"/>
                  </a:moveTo>
                  <a:cubicBezTo>
                    <a:pt x="47" y="8"/>
                    <a:pt x="34" y="0"/>
                    <a:pt x="22" y="2"/>
                  </a:cubicBezTo>
                  <a:cubicBezTo>
                    <a:pt x="9" y="5"/>
                    <a:pt x="0" y="17"/>
                    <a:pt x="3" y="30"/>
                  </a:cubicBezTo>
                  <a:cubicBezTo>
                    <a:pt x="6" y="43"/>
                    <a:pt x="18" y="51"/>
                    <a:pt x="31" y="49"/>
                  </a:cubicBezTo>
                  <a:cubicBezTo>
                    <a:pt x="44" y="46"/>
                    <a:pt x="52" y="34"/>
                    <a:pt x="49" y="21"/>
                  </a:cubicBezTo>
                  <a:close/>
                </a:path>
              </a:pathLst>
            </a:custGeom>
            <a:solidFill>
              <a:srgbClr val="DD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1" name="Freeform 871">
              <a:extLst>
                <a:ext uri="{FF2B5EF4-FFF2-40B4-BE49-F238E27FC236}">
                  <a16:creationId xmlns:a16="http://schemas.microsoft.com/office/drawing/2014/main" id="{BBC32124-3B08-4405-962B-773B6588ABBB}"/>
                </a:ext>
              </a:extLst>
            </p:cNvPr>
            <p:cNvSpPr/>
            <p:nvPr/>
          </p:nvSpPr>
          <p:spPr bwMode="auto">
            <a:xfrm>
              <a:off x="7288213" y="3903662"/>
              <a:ext cx="22225" cy="11113"/>
            </a:xfrm>
            <a:custGeom>
              <a:avLst/>
              <a:gdLst>
                <a:gd name="T0" fmla="*/ 0 w 17"/>
                <a:gd name="T1" fmla="*/ 5 h 8"/>
                <a:gd name="T2" fmla="*/ 9 w 17"/>
                <a:gd name="T3" fmla="*/ 7 h 8"/>
                <a:gd name="T4" fmla="*/ 16 w 17"/>
                <a:gd name="T5" fmla="*/ 2 h 8"/>
                <a:gd name="T6" fmla="*/ 7 w 17"/>
                <a:gd name="T7" fmla="*/ 1 h 8"/>
                <a:gd name="T8" fmla="*/ 0 w 1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0" y="5"/>
                  </a:moveTo>
                  <a:cubicBezTo>
                    <a:pt x="0" y="7"/>
                    <a:pt x="4" y="8"/>
                    <a:pt x="9" y="7"/>
                  </a:cubicBezTo>
                  <a:cubicBezTo>
                    <a:pt x="13" y="6"/>
                    <a:pt x="17" y="4"/>
                    <a:pt x="16" y="2"/>
                  </a:cubicBezTo>
                  <a:cubicBezTo>
                    <a:pt x="16" y="0"/>
                    <a:pt x="12" y="0"/>
                    <a:pt x="7" y="1"/>
                  </a:cubicBezTo>
                  <a:cubicBezTo>
                    <a:pt x="3" y="1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BA4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2" name="Freeform 872">
              <a:extLst>
                <a:ext uri="{FF2B5EF4-FFF2-40B4-BE49-F238E27FC236}">
                  <a16:creationId xmlns:a16="http://schemas.microsoft.com/office/drawing/2014/main" id="{AAF5ED3B-A91E-4D95-8280-F7F64224522A}"/>
                </a:ext>
              </a:extLst>
            </p:cNvPr>
            <p:cNvSpPr/>
            <p:nvPr/>
          </p:nvSpPr>
          <p:spPr bwMode="auto">
            <a:xfrm>
              <a:off x="7292975" y="3908424"/>
              <a:ext cx="12700" cy="4763"/>
            </a:xfrm>
            <a:custGeom>
              <a:avLst/>
              <a:gdLst>
                <a:gd name="T0" fmla="*/ 0 w 9"/>
                <a:gd name="T1" fmla="*/ 3 h 4"/>
                <a:gd name="T2" fmla="*/ 5 w 9"/>
                <a:gd name="T3" fmla="*/ 3 h 4"/>
                <a:gd name="T4" fmla="*/ 9 w 9"/>
                <a:gd name="T5" fmla="*/ 1 h 4"/>
                <a:gd name="T6" fmla="*/ 4 w 9"/>
                <a:gd name="T7" fmla="*/ 0 h 4"/>
                <a:gd name="T8" fmla="*/ 0 w 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3"/>
                  </a:moveTo>
                  <a:cubicBezTo>
                    <a:pt x="0" y="3"/>
                    <a:pt x="2" y="4"/>
                    <a:pt x="5" y="3"/>
                  </a:cubicBezTo>
                  <a:cubicBezTo>
                    <a:pt x="7" y="3"/>
                    <a:pt x="9" y="2"/>
                    <a:pt x="9" y="1"/>
                  </a:cubicBezTo>
                  <a:cubicBezTo>
                    <a:pt x="9" y="0"/>
                    <a:pt x="7" y="0"/>
                    <a:pt x="4" y="0"/>
                  </a:cubicBezTo>
                  <a:cubicBezTo>
                    <a:pt x="2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701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3" name="Freeform 873">
              <a:extLst>
                <a:ext uri="{FF2B5EF4-FFF2-40B4-BE49-F238E27FC236}">
                  <a16:creationId xmlns:a16="http://schemas.microsoft.com/office/drawing/2014/main" id="{53B706F8-C77C-46C6-83D5-22644B6A8A69}"/>
                </a:ext>
              </a:extLst>
            </p:cNvPr>
            <p:cNvSpPr/>
            <p:nvPr/>
          </p:nvSpPr>
          <p:spPr bwMode="auto">
            <a:xfrm>
              <a:off x="7296150" y="3894137"/>
              <a:ext cx="3175" cy="15875"/>
            </a:xfrm>
            <a:custGeom>
              <a:avLst/>
              <a:gdLst>
                <a:gd name="T0" fmla="*/ 2 w 2"/>
                <a:gd name="T1" fmla="*/ 10 h 10"/>
                <a:gd name="T2" fmla="*/ 2 w 2"/>
                <a:gd name="T3" fmla="*/ 10 h 10"/>
                <a:gd name="T4" fmla="*/ 1 w 2"/>
                <a:gd name="T5" fmla="*/ 0 h 10"/>
                <a:gd name="T6" fmla="*/ 0 w 2"/>
                <a:gd name="T7" fmla="*/ 0 h 10"/>
                <a:gd name="T8" fmla="*/ 2 w 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0">
                  <a:moveTo>
                    <a:pt x="2" y="10"/>
                  </a:moveTo>
                  <a:lnTo>
                    <a:pt x="2" y="10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1F6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4" name="Freeform 874">
              <a:extLst>
                <a:ext uri="{FF2B5EF4-FFF2-40B4-BE49-F238E27FC236}">
                  <a16:creationId xmlns:a16="http://schemas.microsoft.com/office/drawing/2014/main" id="{5D6033D0-4F08-4A3E-AC9B-8DC91A036217}"/>
                </a:ext>
              </a:extLst>
            </p:cNvPr>
            <p:cNvSpPr/>
            <p:nvPr/>
          </p:nvSpPr>
          <p:spPr bwMode="auto">
            <a:xfrm>
              <a:off x="7304088" y="3911599"/>
              <a:ext cx="25400" cy="28575"/>
            </a:xfrm>
            <a:custGeom>
              <a:avLst/>
              <a:gdLst>
                <a:gd name="T0" fmla="*/ 1 w 19"/>
                <a:gd name="T1" fmla="*/ 12 h 21"/>
                <a:gd name="T2" fmla="*/ 11 w 19"/>
                <a:gd name="T3" fmla="*/ 20 h 21"/>
                <a:gd name="T4" fmla="*/ 18 w 19"/>
                <a:gd name="T5" fmla="*/ 9 h 21"/>
                <a:gd name="T6" fmla="*/ 8 w 19"/>
                <a:gd name="T7" fmla="*/ 1 h 21"/>
                <a:gd name="T8" fmla="*/ 1 w 19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1" y="12"/>
                  </a:moveTo>
                  <a:cubicBezTo>
                    <a:pt x="2" y="17"/>
                    <a:pt x="7" y="21"/>
                    <a:pt x="11" y="20"/>
                  </a:cubicBezTo>
                  <a:cubicBezTo>
                    <a:pt x="16" y="19"/>
                    <a:pt x="19" y="14"/>
                    <a:pt x="18" y="9"/>
                  </a:cubicBezTo>
                  <a:cubicBezTo>
                    <a:pt x="17" y="4"/>
                    <a:pt x="12" y="0"/>
                    <a:pt x="8" y="1"/>
                  </a:cubicBezTo>
                  <a:cubicBezTo>
                    <a:pt x="3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F47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5" name="Freeform 875">
              <a:extLst>
                <a:ext uri="{FF2B5EF4-FFF2-40B4-BE49-F238E27FC236}">
                  <a16:creationId xmlns:a16="http://schemas.microsoft.com/office/drawing/2014/main" id="{FEE7D872-2D09-4B36-A7CA-B0CE36CBA2C1}"/>
                </a:ext>
              </a:extLst>
            </p:cNvPr>
            <p:cNvSpPr/>
            <p:nvPr/>
          </p:nvSpPr>
          <p:spPr bwMode="auto">
            <a:xfrm>
              <a:off x="7480300" y="3848099"/>
              <a:ext cx="68263" cy="69850"/>
            </a:xfrm>
            <a:custGeom>
              <a:avLst/>
              <a:gdLst>
                <a:gd name="T0" fmla="*/ 49 w 51"/>
                <a:gd name="T1" fmla="*/ 21 h 52"/>
                <a:gd name="T2" fmla="*/ 21 w 51"/>
                <a:gd name="T3" fmla="*/ 3 h 52"/>
                <a:gd name="T4" fmla="*/ 2 w 51"/>
                <a:gd name="T5" fmla="*/ 31 h 52"/>
                <a:gd name="T6" fmla="*/ 30 w 51"/>
                <a:gd name="T7" fmla="*/ 49 h 52"/>
                <a:gd name="T8" fmla="*/ 49 w 51"/>
                <a:gd name="T9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9" y="21"/>
                  </a:moveTo>
                  <a:cubicBezTo>
                    <a:pt x="46" y="9"/>
                    <a:pt x="34" y="0"/>
                    <a:pt x="21" y="3"/>
                  </a:cubicBezTo>
                  <a:cubicBezTo>
                    <a:pt x="8" y="5"/>
                    <a:pt x="0" y="18"/>
                    <a:pt x="2" y="31"/>
                  </a:cubicBezTo>
                  <a:cubicBezTo>
                    <a:pt x="5" y="44"/>
                    <a:pt x="17" y="52"/>
                    <a:pt x="30" y="49"/>
                  </a:cubicBezTo>
                  <a:cubicBezTo>
                    <a:pt x="43" y="47"/>
                    <a:pt x="51" y="34"/>
                    <a:pt x="49" y="21"/>
                  </a:cubicBezTo>
                  <a:close/>
                </a:path>
              </a:pathLst>
            </a:custGeom>
            <a:solidFill>
              <a:srgbClr val="DD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6" name="Freeform 876">
              <a:extLst>
                <a:ext uri="{FF2B5EF4-FFF2-40B4-BE49-F238E27FC236}">
                  <a16:creationId xmlns:a16="http://schemas.microsoft.com/office/drawing/2014/main" id="{8BC7ED4C-48E4-4E59-90DC-DA7B82FACCD7}"/>
                </a:ext>
              </a:extLst>
            </p:cNvPr>
            <p:cNvSpPr/>
            <p:nvPr/>
          </p:nvSpPr>
          <p:spPr bwMode="auto">
            <a:xfrm>
              <a:off x="7497763" y="3852862"/>
              <a:ext cx="22225" cy="11113"/>
            </a:xfrm>
            <a:custGeom>
              <a:avLst/>
              <a:gdLst>
                <a:gd name="T0" fmla="*/ 0 w 17"/>
                <a:gd name="T1" fmla="*/ 6 h 8"/>
                <a:gd name="T2" fmla="*/ 9 w 17"/>
                <a:gd name="T3" fmla="*/ 7 h 8"/>
                <a:gd name="T4" fmla="*/ 17 w 17"/>
                <a:gd name="T5" fmla="*/ 2 h 8"/>
                <a:gd name="T6" fmla="*/ 8 w 17"/>
                <a:gd name="T7" fmla="*/ 1 h 8"/>
                <a:gd name="T8" fmla="*/ 0 w 1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0" y="6"/>
                  </a:moveTo>
                  <a:cubicBezTo>
                    <a:pt x="1" y="7"/>
                    <a:pt x="5" y="8"/>
                    <a:pt x="9" y="7"/>
                  </a:cubicBezTo>
                  <a:cubicBezTo>
                    <a:pt x="14" y="6"/>
                    <a:pt x="17" y="4"/>
                    <a:pt x="17" y="2"/>
                  </a:cubicBezTo>
                  <a:cubicBezTo>
                    <a:pt x="16" y="1"/>
                    <a:pt x="12" y="0"/>
                    <a:pt x="8" y="1"/>
                  </a:cubicBezTo>
                  <a:cubicBezTo>
                    <a:pt x="3" y="2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BA4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7" name="Freeform 877">
              <a:extLst>
                <a:ext uri="{FF2B5EF4-FFF2-40B4-BE49-F238E27FC236}">
                  <a16:creationId xmlns:a16="http://schemas.microsoft.com/office/drawing/2014/main" id="{EAADEB36-4843-4D97-8EE7-448F4F355493}"/>
                </a:ext>
              </a:extLst>
            </p:cNvPr>
            <p:cNvSpPr/>
            <p:nvPr/>
          </p:nvSpPr>
          <p:spPr bwMode="auto">
            <a:xfrm>
              <a:off x="7502525" y="3857624"/>
              <a:ext cx="12700" cy="4763"/>
            </a:xfrm>
            <a:custGeom>
              <a:avLst/>
              <a:gdLst>
                <a:gd name="T0" fmla="*/ 0 w 9"/>
                <a:gd name="T1" fmla="*/ 3 h 4"/>
                <a:gd name="T2" fmla="*/ 5 w 9"/>
                <a:gd name="T3" fmla="*/ 4 h 4"/>
                <a:gd name="T4" fmla="*/ 9 w 9"/>
                <a:gd name="T5" fmla="*/ 1 h 4"/>
                <a:gd name="T6" fmla="*/ 4 w 9"/>
                <a:gd name="T7" fmla="*/ 1 h 4"/>
                <a:gd name="T8" fmla="*/ 0 w 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3"/>
                  </a:moveTo>
                  <a:cubicBezTo>
                    <a:pt x="0" y="4"/>
                    <a:pt x="2" y="4"/>
                    <a:pt x="5" y="4"/>
                  </a:cubicBezTo>
                  <a:cubicBezTo>
                    <a:pt x="8" y="3"/>
                    <a:pt x="9" y="2"/>
                    <a:pt x="9" y="1"/>
                  </a:cubicBezTo>
                  <a:cubicBezTo>
                    <a:pt x="9" y="0"/>
                    <a:pt x="7" y="0"/>
                    <a:pt x="4" y="1"/>
                  </a:cubicBezTo>
                  <a:cubicBezTo>
                    <a:pt x="2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701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8" name="Freeform 878">
              <a:extLst>
                <a:ext uri="{FF2B5EF4-FFF2-40B4-BE49-F238E27FC236}">
                  <a16:creationId xmlns:a16="http://schemas.microsoft.com/office/drawing/2014/main" id="{297DB984-5C06-459C-B34B-FD399DC9841E}"/>
                </a:ext>
              </a:extLst>
            </p:cNvPr>
            <p:cNvSpPr/>
            <p:nvPr/>
          </p:nvSpPr>
          <p:spPr bwMode="auto">
            <a:xfrm>
              <a:off x="7505700" y="3843337"/>
              <a:ext cx="4763" cy="15875"/>
            </a:xfrm>
            <a:custGeom>
              <a:avLst/>
              <a:gdLst>
                <a:gd name="T0" fmla="*/ 2 w 3"/>
                <a:gd name="T1" fmla="*/ 10 h 10"/>
                <a:gd name="T2" fmla="*/ 3 w 3"/>
                <a:gd name="T3" fmla="*/ 10 h 10"/>
                <a:gd name="T4" fmla="*/ 1 w 3"/>
                <a:gd name="T5" fmla="*/ 0 h 10"/>
                <a:gd name="T6" fmla="*/ 0 w 3"/>
                <a:gd name="T7" fmla="*/ 0 h 10"/>
                <a:gd name="T8" fmla="*/ 2 w 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0">
                  <a:moveTo>
                    <a:pt x="2" y="10"/>
                  </a:moveTo>
                  <a:lnTo>
                    <a:pt x="3" y="10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1F6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9" name="Freeform 879">
              <a:extLst>
                <a:ext uri="{FF2B5EF4-FFF2-40B4-BE49-F238E27FC236}">
                  <a16:creationId xmlns:a16="http://schemas.microsoft.com/office/drawing/2014/main" id="{979BD986-67A4-4CC3-8461-59271ADD6A67}"/>
                </a:ext>
              </a:extLst>
            </p:cNvPr>
            <p:cNvSpPr/>
            <p:nvPr/>
          </p:nvSpPr>
          <p:spPr bwMode="auto">
            <a:xfrm>
              <a:off x="7515225" y="3860799"/>
              <a:ext cx="23813" cy="26988"/>
            </a:xfrm>
            <a:custGeom>
              <a:avLst/>
              <a:gdLst>
                <a:gd name="T0" fmla="*/ 1 w 18"/>
                <a:gd name="T1" fmla="*/ 12 h 20"/>
                <a:gd name="T2" fmla="*/ 11 w 18"/>
                <a:gd name="T3" fmla="*/ 19 h 20"/>
                <a:gd name="T4" fmla="*/ 17 w 18"/>
                <a:gd name="T5" fmla="*/ 8 h 20"/>
                <a:gd name="T6" fmla="*/ 7 w 18"/>
                <a:gd name="T7" fmla="*/ 1 h 20"/>
                <a:gd name="T8" fmla="*/ 1 w 18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">
                  <a:moveTo>
                    <a:pt x="1" y="12"/>
                  </a:moveTo>
                  <a:cubicBezTo>
                    <a:pt x="2" y="17"/>
                    <a:pt x="6" y="20"/>
                    <a:pt x="11" y="19"/>
                  </a:cubicBezTo>
                  <a:cubicBezTo>
                    <a:pt x="15" y="18"/>
                    <a:pt x="18" y="14"/>
                    <a:pt x="17" y="8"/>
                  </a:cubicBezTo>
                  <a:cubicBezTo>
                    <a:pt x="16" y="3"/>
                    <a:pt x="12" y="0"/>
                    <a:pt x="7" y="1"/>
                  </a:cubicBezTo>
                  <a:cubicBezTo>
                    <a:pt x="2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F47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0" name="Freeform 880">
              <a:extLst>
                <a:ext uri="{FF2B5EF4-FFF2-40B4-BE49-F238E27FC236}">
                  <a16:creationId xmlns:a16="http://schemas.microsoft.com/office/drawing/2014/main" id="{78B1C439-965C-426B-B97F-92EFE7F18C23}"/>
                </a:ext>
              </a:extLst>
            </p:cNvPr>
            <p:cNvSpPr/>
            <p:nvPr/>
          </p:nvSpPr>
          <p:spPr bwMode="auto">
            <a:xfrm>
              <a:off x="7535863" y="4551362"/>
              <a:ext cx="152400" cy="152400"/>
            </a:xfrm>
            <a:custGeom>
              <a:avLst/>
              <a:gdLst>
                <a:gd name="T0" fmla="*/ 105 w 112"/>
                <a:gd name="T1" fmla="*/ 69 h 112"/>
                <a:gd name="T2" fmla="*/ 69 w 112"/>
                <a:gd name="T3" fmla="*/ 7 h 112"/>
                <a:gd name="T4" fmla="*/ 7 w 112"/>
                <a:gd name="T5" fmla="*/ 43 h 112"/>
                <a:gd name="T6" fmla="*/ 43 w 112"/>
                <a:gd name="T7" fmla="*/ 105 h 112"/>
                <a:gd name="T8" fmla="*/ 105 w 112"/>
                <a:gd name="T9" fmla="*/ 6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105" y="69"/>
                  </a:moveTo>
                  <a:cubicBezTo>
                    <a:pt x="112" y="41"/>
                    <a:pt x="96" y="14"/>
                    <a:pt x="69" y="7"/>
                  </a:cubicBezTo>
                  <a:cubicBezTo>
                    <a:pt x="42" y="0"/>
                    <a:pt x="14" y="16"/>
                    <a:pt x="7" y="43"/>
                  </a:cubicBezTo>
                  <a:cubicBezTo>
                    <a:pt x="0" y="70"/>
                    <a:pt x="16" y="98"/>
                    <a:pt x="43" y="105"/>
                  </a:cubicBezTo>
                  <a:cubicBezTo>
                    <a:pt x="70" y="112"/>
                    <a:pt x="98" y="96"/>
                    <a:pt x="105" y="69"/>
                  </a:cubicBezTo>
                  <a:close/>
                </a:path>
              </a:pathLst>
            </a:custGeom>
            <a:solidFill>
              <a:srgbClr val="DD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1" name="Freeform 881">
              <a:extLst>
                <a:ext uri="{FF2B5EF4-FFF2-40B4-BE49-F238E27FC236}">
                  <a16:creationId xmlns:a16="http://schemas.microsoft.com/office/drawing/2014/main" id="{313DE18A-7F10-4FF6-8418-550AC66F57F2}"/>
                </a:ext>
              </a:extLst>
            </p:cNvPr>
            <p:cNvSpPr/>
            <p:nvPr/>
          </p:nvSpPr>
          <p:spPr bwMode="auto">
            <a:xfrm>
              <a:off x="7599363" y="4562474"/>
              <a:ext cx="49213" cy="25400"/>
            </a:xfrm>
            <a:custGeom>
              <a:avLst/>
              <a:gdLst>
                <a:gd name="T0" fmla="*/ 1 w 36"/>
                <a:gd name="T1" fmla="*/ 5 h 18"/>
                <a:gd name="T2" fmla="*/ 16 w 36"/>
                <a:gd name="T3" fmla="*/ 15 h 18"/>
                <a:gd name="T4" fmla="*/ 35 w 36"/>
                <a:gd name="T5" fmla="*/ 14 h 18"/>
                <a:gd name="T6" fmla="*/ 20 w 36"/>
                <a:gd name="T7" fmla="*/ 3 h 18"/>
                <a:gd name="T8" fmla="*/ 1 w 36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8">
                  <a:moveTo>
                    <a:pt x="1" y="5"/>
                  </a:moveTo>
                  <a:cubicBezTo>
                    <a:pt x="0" y="8"/>
                    <a:pt x="7" y="13"/>
                    <a:pt x="16" y="15"/>
                  </a:cubicBezTo>
                  <a:cubicBezTo>
                    <a:pt x="26" y="18"/>
                    <a:pt x="34" y="17"/>
                    <a:pt x="35" y="14"/>
                  </a:cubicBezTo>
                  <a:cubicBezTo>
                    <a:pt x="36" y="10"/>
                    <a:pt x="29" y="5"/>
                    <a:pt x="20" y="3"/>
                  </a:cubicBezTo>
                  <a:cubicBezTo>
                    <a:pt x="10" y="0"/>
                    <a:pt x="1" y="1"/>
                    <a:pt x="1" y="5"/>
                  </a:cubicBezTo>
                  <a:close/>
                </a:path>
              </a:pathLst>
            </a:custGeom>
            <a:solidFill>
              <a:srgbClr val="BA4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2" name="Freeform 882">
              <a:extLst>
                <a:ext uri="{FF2B5EF4-FFF2-40B4-BE49-F238E27FC236}">
                  <a16:creationId xmlns:a16="http://schemas.microsoft.com/office/drawing/2014/main" id="{D6A13CAC-B599-4D86-B14D-747E046D97F2}"/>
                </a:ext>
              </a:extLst>
            </p:cNvPr>
            <p:cNvSpPr/>
            <p:nvPr/>
          </p:nvSpPr>
          <p:spPr bwMode="auto">
            <a:xfrm>
              <a:off x="7608888" y="4571999"/>
              <a:ext cx="26988" cy="12700"/>
            </a:xfrm>
            <a:custGeom>
              <a:avLst/>
              <a:gdLst>
                <a:gd name="T0" fmla="*/ 1 w 20"/>
                <a:gd name="T1" fmla="*/ 2 h 9"/>
                <a:gd name="T2" fmla="*/ 10 w 20"/>
                <a:gd name="T3" fmla="*/ 7 h 9"/>
                <a:gd name="T4" fmla="*/ 20 w 20"/>
                <a:gd name="T5" fmla="*/ 7 h 9"/>
                <a:gd name="T6" fmla="*/ 11 w 20"/>
                <a:gd name="T7" fmla="*/ 2 h 9"/>
                <a:gd name="T8" fmla="*/ 1 w 20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1" y="2"/>
                  </a:moveTo>
                  <a:cubicBezTo>
                    <a:pt x="0" y="4"/>
                    <a:pt x="4" y="6"/>
                    <a:pt x="10" y="7"/>
                  </a:cubicBezTo>
                  <a:cubicBezTo>
                    <a:pt x="15" y="9"/>
                    <a:pt x="20" y="9"/>
                    <a:pt x="20" y="7"/>
                  </a:cubicBezTo>
                  <a:cubicBezTo>
                    <a:pt x="20" y="5"/>
                    <a:pt x="16" y="3"/>
                    <a:pt x="11" y="2"/>
                  </a:cubicBezTo>
                  <a:cubicBezTo>
                    <a:pt x="6" y="0"/>
                    <a:pt x="1" y="0"/>
                    <a:pt x="1" y="2"/>
                  </a:cubicBezTo>
                  <a:close/>
                </a:path>
              </a:pathLst>
            </a:custGeom>
            <a:solidFill>
              <a:srgbClr val="701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3" name="Freeform 883">
              <a:extLst>
                <a:ext uri="{FF2B5EF4-FFF2-40B4-BE49-F238E27FC236}">
                  <a16:creationId xmlns:a16="http://schemas.microsoft.com/office/drawing/2014/main" id="{0BF1C11C-C628-4533-B898-2B2651509235}"/>
                </a:ext>
              </a:extLst>
            </p:cNvPr>
            <p:cNvSpPr/>
            <p:nvPr/>
          </p:nvSpPr>
          <p:spPr bwMode="auto">
            <a:xfrm>
              <a:off x="7623175" y="4543424"/>
              <a:ext cx="11113" cy="34925"/>
            </a:xfrm>
            <a:custGeom>
              <a:avLst/>
              <a:gdLst>
                <a:gd name="T0" fmla="*/ 0 w 7"/>
                <a:gd name="T1" fmla="*/ 22 h 22"/>
                <a:gd name="T2" fmla="*/ 2 w 7"/>
                <a:gd name="T3" fmla="*/ 22 h 22"/>
                <a:gd name="T4" fmla="*/ 7 w 7"/>
                <a:gd name="T5" fmla="*/ 0 h 22"/>
                <a:gd name="T6" fmla="*/ 6 w 7"/>
                <a:gd name="T7" fmla="*/ 0 h 22"/>
                <a:gd name="T8" fmla="*/ 0 w 7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2">
                  <a:moveTo>
                    <a:pt x="0" y="22"/>
                  </a:moveTo>
                  <a:lnTo>
                    <a:pt x="2" y="22"/>
                  </a:lnTo>
                  <a:lnTo>
                    <a:pt x="7" y="0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1F6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4" name="Freeform 884">
              <a:extLst>
                <a:ext uri="{FF2B5EF4-FFF2-40B4-BE49-F238E27FC236}">
                  <a16:creationId xmlns:a16="http://schemas.microsoft.com/office/drawing/2014/main" id="{442572E6-3A30-4F0E-A907-176229E1CBA2}"/>
                </a:ext>
              </a:extLst>
            </p:cNvPr>
            <p:cNvSpPr/>
            <p:nvPr/>
          </p:nvSpPr>
          <p:spPr bwMode="auto">
            <a:xfrm>
              <a:off x="7616825" y="4594224"/>
              <a:ext cx="53975" cy="58738"/>
            </a:xfrm>
            <a:custGeom>
              <a:avLst/>
              <a:gdLst>
                <a:gd name="T0" fmla="*/ 3 w 41"/>
                <a:gd name="T1" fmla="*/ 17 h 44"/>
                <a:gd name="T2" fmla="*/ 15 w 41"/>
                <a:gd name="T3" fmla="*/ 42 h 44"/>
                <a:gd name="T4" fmla="*/ 38 w 41"/>
                <a:gd name="T5" fmla="*/ 27 h 44"/>
                <a:gd name="T6" fmla="*/ 26 w 41"/>
                <a:gd name="T7" fmla="*/ 2 h 44"/>
                <a:gd name="T8" fmla="*/ 3 w 41"/>
                <a:gd name="T9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4">
                  <a:moveTo>
                    <a:pt x="3" y="17"/>
                  </a:moveTo>
                  <a:cubicBezTo>
                    <a:pt x="0" y="28"/>
                    <a:pt x="6" y="39"/>
                    <a:pt x="15" y="42"/>
                  </a:cubicBezTo>
                  <a:cubicBezTo>
                    <a:pt x="25" y="44"/>
                    <a:pt x="36" y="37"/>
                    <a:pt x="38" y="27"/>
                  </a:cubicBezTo>
                  <a:cubicBezTo>
                    <a:pt x="41" y="16"/>
                    <a:pt x="36" y="5"/>
                    <a:pt x="26" y="2"/>
                  </a:cubicBezTo>
                  <a:cubicBezTo>
                    <a:pt x="16" y="0"/>
                    <a:pt x="6" y="6"/>
                    <a:pt x="3" y="17"/>
                  </a:cubicBezTo>
                  <a:close/>
                </a:path>
              </a:pathLst>
            </a:custGeom>
            <a:solidFill>
              <a:srgbClr val="F47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5" name="Freeform 885">
              <a:extLst>
                <a:ext uri="{FF2B5EF4-FFF2-40B4-BE49-F238E27FC236}">
                  <a16:creationId xmlns:a16="http://schemas.microsoft.com/office/drawing/2014/main" id="{58302C10-1E0A-4336-BA04-777B11042C6C}"/>
                </a:ext>
              </a:extLst>
            </p:cNvPr>
            <p:cNvSpPr/>
            <p:nvPr/>
          </p:nvSpPr>
          <p:spPr bwMode="auto">
            <a:xfrm>
              <a:off x="7367588" y="4092574"/>
              <a:ext cx="130175" cy="130175"/>
            </a:xfrm>
            <a:custGeom>
              <a:avLst/>
              <a:gdLst>
                <a:gd name="T0" fmla="*/ 89 w 96"/>
                <a:gd name="T1" fmla="*/ 34 h 96"/>
                <a:gd name="T2" fmla="*/ 35 w 96"/>
                <a:gd name="T3" fmla="*/ 7 h 96"/>
                <a:gd name="T4" fmla="*/ 8 w 96"/>
                <a:gd name="T5" fmla="*/ 61 h 96"/>
                <a:gd name="T6" fmla="*/ 62 w 96"/>
                <a:gd name="T7" fmla="*/ 88 h 96"/>
                <a:gd name="T8" fmla="*/ 89 w 96"/>
                <a:gd name="T9" fmla="*/ 3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89" y="34"/>
                  </a:moveTo>
                  <a:cubicBezTo>
                    <a:pt x="81" y="12"/>
                    <a:pt x="57" y="0"/>
                    <a:pt x="35" y="7"/>
                  </a:cubicBezTo>
                  <a:cubicBezTo>
                    <a:pt x="12" y="15"/>
                    <a:pt x="0" y="39"/>
                    <a:pt x="8" y="61"/>
                  </a:cubicBezTo>
                  <a:cubicBezTo>
                    <a:pt x="15" y="84"/>
                    <a:pt x="40" y="96"/>
                    <a:pt x="62" y="88"/>
                  </a:cubicBezTo>
                  <a:cubicBezTo>
                    <a:pt x="84" y="81"/>
                    <a:pt x="96" y="56"/>
                    <a:pt x="89" y="34"/>
                  </a:cubicBezTo>
                  <a:close/>
                </a:path>
              </a:pathLst>
            </a:custGeom>
            <a:solidFill>
              <a:srgbClr val="DD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6" name="Freeform 886">
              <a:extLst>
                <a:ext uri="{FF2B5EF4-FFF2-40B4-BE49-F238E27FC236}">
                  <a16:creationId xmlns:a16="http://schemas.microsoft.com/office/drawing/2014/main" id="{D2497482-2FB9-4386-9C28-9F8972D7ED7B}"/>
                </a:ext>
              </a:extLst>
            </p:cNvPr>
            <p:cNvSpPr/>
            <p:nvPr/>
          </p:nvSpPr>
          <p:spPr bwMode="auto">
            <a:xfrm>
              <a:off x="7396163" y="4103687"/>
              <a:ext cx="41275" cy="20638"/>
            </a:xfrm>
            <a:custGeom>
              <a:avLst/>
              <a:gdLst>
                <a:gd name="T0" fmla="*/ 1 w 31"/>
                <a:gd name="T1" fmla="*/ 13 h 16"/>
                <a:gd name="T2" fmla="*/ 18 w 31"/>
                <a:gd name="T3" fmla="*/ 14 h 16"/>
                <a:gd name="T4" fmla="*/ 30 w 31"/>
                <a:gd name="T5" fmla="*/ 4 h 16"/>
                <a:gd name="T6" fmla="*/ 14 w 31"/>
                <a:gd name="T7" fmla="*/ 3 h 16"/>
                <a:gd name="T8" fmla="*/ 1 w 31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6">
                  <a:moveTo>
                    <a:pt x="1" y="13"/>
                  </a:moveTo>
                  <a:cubicBezTo>
                    <a:pt x="2" y="16"/>
                    <a:pt x="10" y="16"/>
                    <a:pt x="18" y="14"/>
                  </a:cubicBezTo>
                  <a:cubicBezTo>
                    <a:pt x="25" y="11"/>
                    <a:pt x="31" y="6"/>
                    <a:pt x="30" y="4"/>
                  </a:cubicBezTo>
                  <a:cubicBezTo>
                    <a:pt x="29" y="1"/>
                    <a:pt x="22" y="0"/>
                    <a:pt x="14" y="3"/>
                  </a:cubicBezTo>
                  <a:cubicBezTo>
                    <a:pt x="6" y="6"/>
                    <a:pt x="0" y="10"/>
                    <a:pt x="1" y="13"/>
                  </a:cubicBezTo>
                  <a:close/>
                </a:path>
              </a:pathLst>
            </a:custGeom>
            <a:solidFill>
              <a:srgbClr val="BA4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7" name="Freeform 887">
              <a:extLst>
                <a:ext uri="{FF2B5EF4-FFF2-40B4-BE49-F238E27FC236}">
                  <a16:creationId xmlns:a16="http://schemas.microsoft.com/office/drawing/2014/main" id="{E98F117D-3E9B-479F-AD51-61BCC41185CC}"/>
                </a:ext>
              </a:extLst>
            </p:cNvPr>
            <p:cNvSpPr/>
            <p:nvPr/>
          </p:nvSpPr>
          <p:spPr bwMode="auto">
            <a:xfrm>
              <a:off x="7407275" y="4111624"/>
              <a:ext cx="22225" cy="11113"/>
            </a:xfrm>
            <a:custGeom>
              <a:avLst/>
              <a:gdLst>
                <a:gd name="T0" fmla="*/ 1 w 17"/>
                <a:gd name="T1" fmla="*/ 7 h 8"/>
                <a:gd name="T2" fmla="*/ 9 w 17"/>
                <a:gd name="T3" fmla="*/ 7 h 8"/>
                <a:gd name="T4" fmla="*/ 16 w 17"/>
                <a:gd name="T5" fmla="*/ 2 h 8"/>
                <a:gd name="T6" fmla="*/ 8 w 17"/>
                <a:gd name="T7" fmla="*/ 2 h 8"/>
                <a:gd name="T8" fmla="*/ 1 w 1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" y="7"/>
                  </a:moveTo>
                  <a:cubicBezTo>
                    <a:pt x="1" y="8"/>
                    <a:pt x="5" y="8"/>
                    <a:pt x="9" y="7"/>
                  </a:cubicBezTo>
                  <a:cubicBezTo>
                    <a:pt x="14" y="5"/>
                    <a:pt x="17" y="3"/>
                    <a:pt x="16" y="2"/>
                  </a:cubicBezTo>
                  <a:cubicBezTo>
                    <a:pt x="16" y="0"/>
                    <a:pt x="12" y="0"/>
                    <a:pt x="8" y="2"/>
                  </a:cubicBezTo>
                  <a:cubicBezTo>
                    <a:pt x="3" y="3"/>
                    <a:pt x="0" y="6"/>
                    <a:pt x="1" y="7"/>
                  </a:cubicBezTo>
                  <a:close/>
                </a:path>
              </a:pathLst>
            </a:custGeom>
            <a:solidFill>
              <a:srgbClr val="701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8" name="Freeform 888">
              <a:extLst>
                <a:ext uri="{FF2B5EF4-FFF2-40B4-BE49-F238E27FC236}">
                  <a16:creationId xmlns:a16="http://schemas.microsoft.com/office/drawing/2014/main" id="{5B01040F-41FB-4D68-A1D3-E8A14C5ED6B6}"/>
                </a:ext>
              </a:extLst>
            </p:cNvPr>
            <p:cNvSpPr/>
            <p:nvPr/>
          </p:nvSpPr>
          <p:spPr bwMode="auto">
            <a:xfrm>
              <a:off x="7408863" y="4086224"/>
              <a:ext cx="11113" cy="30163"/>
            </a:xfrm>
            <a:custGeom>
              <a:avLst/>
              <a:gdLst>
                <a:gd name="T0" fmla="*/ 6 w 7"/>
                <a:gd name="T1" fmla="*/ 19 h 19"/>
                <a:gd name="T2" fmla="*/ 7 w 7"/>
                <a:gd name="T3" fmla="*/ 18 h 19"/>
                <a:gd name="T4" fmla="*/ 1 w 7"/>
                <a:gd name="T5" fmla="*/ 0 h 19"/>
                <a:gd name="T6" fmla="*/ 0 w 7"/>
                <a:gd name="T7" fmla="*/ 1 h 19"/>
                <a:gd name="T8" fmla="*/ 6 w 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6" y="19"/>
                  </a:moveTo>
                  <a:lnTo>
                    <a:pt x="7" y="18"/>
                  </a:lnTo>
                  <a:lnTo>
                    <a:pt x="1" y="0"/>
                  </a:lnTo>
                  <a:lnTo>
                    <a:pt x="0" y="1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1F6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9" name="Freeform 889">
              <a:extLst>
                <a:ext uri="{FF2B5EF4-FFF2-40B4-BE49-F238E27FC236}">
                  <a16:creationId xmlns:a16="http://schemas.microsoft.com/office/drawing/2014/main" id="{DEC4417A-4A78-4662-AAFC-213C88D3C1B5}"/>
                </a:ext>
              </a:extLst>
            </p:cNvPr>
            <p:cNvSpPr/>
            <p:nvPr/>
          </p:nvSpPr>
          <p:spPr bwMode="auto">
            <a:xfrm>
              <a:off x="7429500" y="4113212"/>
              <a:ext cx="47625" cy="52388"/>
            </a:xfrm>
            <a:custGeom>
              <a:avLst/>
              <a:gdLst>
                <a:gd name="T0" fmla="*/ 3 w 35"/>
                <a:gd name="T1" fmla="*/ 24 h 38"/>
                <a:gd name="T2" fmla="*/ 23 w 35"/>
                <a:gd name="T3" fmla="*/ 35 h 38"/>
                <a:gd name="T4" fmla="*/ 32 w 35"/>
                <a:gd name="T5" fmla="*/ 14 h 38"/>
                <a:gd name="T6" fmla="*/ 12 w 35"/>
                <a:gd name="T7" fmla="*/ 3 h 38"/>
                <a:gd name="T8" fmla="*/ 3 w 35"/>
                <a:gd name="T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8">
                  <a:moveTo>
                    <a:pt x="3" y="24"/>
                  </a:moveTo>
                  <a:cubicBezTo>
                    <a:pt x="6" y="33"/>
                    <a:pt x="15" y="38"/>
                    <a:pt x="23" y="35"/>
                  </a:cubicBezTo>
                  <a:cubicBezTo>
                    <a:pt x="31" y="32"/>
                    <a:pt x="35" y="23"/>
                    <a:pt x="32" y="14"/>
                  </a:cubicBezTo>
                  <a:cubicBezTo>
                    <a:pt x="29" y="5"/>
                    <a:pt x="20" y="0"/>
                    <a:pt x="12" y="3"/>
                  </a:cubicBezTo>
                  <a:cubicBezTo>
                    <a:pt x="4" y="5"/>
                    <a:pt x="0" y="15"/>
                    <a:pt x="3" y="24"/>
                  </a:cubicBezTo>
                  <a:close/>
                </a:path>
              </a:pathLst>
            </a:custGeom>
            <a:solidFill>
              <a:srgbClr val="F47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0" name="Oval 890">
              <a:extLst>
                <a:ext uri="{FF2B5EF4-FFF2-40B4-BE49-F238E27FC236}">
                  <a16:creationId xmlns:a16="http://schemas.microsoft.com/office/drawing/2014/main" id="{4340DBD3-CFB8-4DFA-B692-7C584EE64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4613" y="3963987"/>
              <a:ext cx="103188" cy="103188"/>
            </a:xfrm>
            <a:prstGeom prst="ellipse">
              <a:avLst/>
            </a:prstGeom>
            <a:solidFill>
              <a:srgbClr val="FFD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1" name="Oval 891">
              <a:extLst>
                <a:ext uri="{FF2B5EF4-FFF2-40B4-BE49-F238E27FC236}">
                  <a16:creationId xmlns:a16="http://schemas.microsoft.com/office/drawing/2014/main" id="{973FC161-FDE9-42D1-B8E4-0B46DC1A4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6363" y="3968749"/>
              <a:ext cx="36513" cy="14288"/>
            </a:xfrm>
            <a:prstGeom prst="ellipse">
              <a:avLst/>
            </a:pr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2" name="Oval 892">
              <a:extLst>
                <a:ext uri="{FF2B5EF4-FFF2-40B4-BE49-F238E27FC236}">
                  <a16:creationId xmlns:a16="http://schemas.microsoft.com/office/drawing/2014/main" id="{DEFE468C-6CCB-48DE-AD4C-FED0F4599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4300" y="3975099"/>
              <a:ext cx="20638" cy="6350"/>
            </a:xfrm>
            <a:prstGeom prst="ellipse">
              <a:avLst/>
            </a:prstGeom>
            <a:solidFill>
              <a:srgbClr val="497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3" name="Rectangle 893">
              <a:extLst>
                <a:ext uri="{FF2B5EF4-FFF2-40B4-BE49-F238E27FC236}">
                  <a16:creationId xmlns:a16="http://schemas.microsoft.com/office/drawing/2014/main" id="{C73EEA44-C15C-4269-B5B6-2199D6482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3825" y="3949699"/>
              <a:ext cx="3175" cy="26988"/>
            </a:xfrm>
            <a:prstGeom prst="rect">
              <a:avLst/>
            </a:prstGeom>
            <a:solidFill>
              <a:srgbClr val="1F6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4" name="Oval 894">
              <a:extLst>
                <a:ext uri="{FF2B5EF4-FFF2-40B4-BE49-F238E27FC236}">
                  <a16:creationId xmlns:a16="http://schemas.microsoft.com/office/drawing/2014/main" id="{91287984-8C45-4B90-8C19-D0D21D280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3986212"/>
              <a:ext cx="38100" cy="42863"/>
            </a:xfrm>
            <a:prstGeom prst="ellipse">
              <a:avLst/>
            </a:prstGeom>
            <a:solidFill>
              <a:srgbClr val="FFF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5" name="Freeform 895">
              <a:extLst>
                <a:ext uri="{FF2B5EF4-FFF2-40B4-BE49-F238E27FC236}">
                  <a16:creationId xmlns:a16="http://schemas.microsoft.com/office/drawing/2014/main" id="{13AC047D-8CC7-49F0-9F1B-83CB325654AF}"/>
                </a:ext>
              </a:extLst>
            </p:cNvPr>
            <p:cNvSpPr/>
            <p:nvPr/>
          </p:nvSpPr>
          <p:spPr bwMode="auto">
            <a:xfrm>
              <a:off x="7288213" y="4305299"/>
              <a:ext cx="150813" cy="152400"/>
            </a:xfrm>
            <a:custGeom>
              <a:avLst/>
              <a:gdLst>
                <a:gd name="T0" fmla="*/ 105 w 112"/>
                <a:gd name="T1" fmla="*/ 43 h 113"/>
                <a:gd name="T2" fmla="*/ 42 w 112"/>
                <a:gd name="T3" fmla="*/ 7 h 113"/>
                <a:gd name="T4" fmla="*/ 7 w 112"/>
                <a:gd name="T5" fmla="*/ 70 h 113"/>
                <a:gd name="T6" fmla="*/ 70 w 112"/>
                <a:gd name="T7" fmla="*/ 105 h 113"/>
                <a:gd name="T8" fmla="*/ 105 w 112"/>
                <a:gd name="T9" fmla="*/ 4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3">
                  <a:moveTo>
                    <a:pt x="105" y="43"/>
                  </a:moveTo>
                  <a:cubicBezTo>
                    <a:pt x="97" y="16"/>
                    <a:pt x="69" y="0"/>
                    <a:pt x="42" y="7"/>
                  </a:cubicBezTo>
                  <a:cubicBezTo>
                    <a:pt x="15" y="15"/>
                    <a:pt x="0" y="43"/>
                    <a:pt x="7" y="70"/>
                  </a:cubicBezTo>
                  <a:cubicBezTo>
                    <a:pt x="15" y="97"/>
                    <a:pt x="43" y="113"/>
                    <a:pt x="70" y="105"/>
                  </a:cubicBezTo>
                  <a:cubicBezTo>
                    <a:pt x="97" y="97"/>
                    <a:pt x="112" y="70"/>
                    <a:pt x="105" y="43"/>
                  </a:cubicBezTo>
                  <a:close/>
                </a:path>
              </a:pathLst>
            </a:custGeom>
            <a:solidFill>
              <a:srgbClr val="FFD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6" name="Freeform 896">
              <a:extLst>
                <a:ext uri="{FF2B5EF4-FFF2-40B4-BE49-F238E27FC236}">
                  <a16:creationId xmlns:a16="http://schemas.microsoft.com/office/drawing/2014/main" id="{34716322-B63D-4639-9DDF-7E4E7F979DCB}"/>
                </a:ext>
              </a:extLst>
            </p:cNvPr>
            <p:cNvSpPr/>
            <p:nvPr/>
          </p:nvSpPr>
          <p:spPr bwMode="auto">
            <a:xfrm>
              <a:off x="7323138" y="4316412"/>
              <a:ext cx="49213" cy="25400"/>
            </a:xfrm>
            <a:custGeom>
              <a:avLst/>
              <a:gdLst>
                <a:gd name="T0" fmla="*/ 1 w 37"/>
                <a:gd name="T1" fmla="*/ 14 h 18"/>
                <a:gd name="T2" fmla="*/ 20 w 37"/>
                <a:gd name="T3" fmla="*/ 16 h 18"/>
                <a:gd name="T4" fmla="*/ 36 w 37"/>
                <a:gd name="T5" fmla="*/ 4 h 18"/>
                <a:gd name="T6" fmla="*/ 17 w 37"/>
                <a:gd name="T7" fmla="*/ 3 h 18"/>
                <a:gd name="T8" fmla="*/ 1 w 37"/>
                <a:gd name="T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8">
                  <a:moveTo>
                    <a:pt x="1" y="14"/>
                  </a:moveTo>
                  <a:cubicBezTo>
                    <a:pt x="2" y="18"/>
                    <a:pt x="11" y="18"/>
                    <a:pt x="20" y="16"/>
                  </a:cubicBezTo>
                  <a:cubicBezTo>
                    <a:pt x="30" y="13"/>
                    <a:pt x="37" y="8"/>
                    <a:pt x="36" y="4"/>
                  </a:cubicBezTo>
                  <a:cubicBezTo>
                    <a:pt x="35" y="1"/>
                    <a:pt x="26" y="0"/>
                    <a:pt x="17" y="3"/>
                  </a:cubicBezTo>
                  <a:cubicBezTo>
                    <a:pt x="7" y="6"/>
                    <a:pt x="0" y="11"/>
                    <a:pt x="1" y="14"/>
                  </a:cubicBez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7" name="Freeform 897">
              <a:extLst>
                <a:ext uri="{FF2B5EF4-FFF2-40B4-BE49-F238E27FC236}">
                  <a16:creationId xmlns:a16="http://schemas.microsoft.com/office/drawing/2014/main" id="{350B50FF-3961-491A-8AAF-2A4AC48CDA3F}"/>
                </a:ext>
              </a:extLst>
            </p:cNvPr>
            <p:cNvSpPr/>
            <p:nvPr/>
          </p:nvSpPr>
          <p:spPr bwMode="auto">
            <a:xfrm>
              <a:off x="7335838" y="4325937"/>
              <a:ext cx="26988" cy="12700"/>
            </a:xfrm>
            <a:custGeom>
              <a:avLst/>
              <a:gdLst>
                <a:gd name="T0" fmla="*/ 0 w 20"/>
                <a:gd name="T1" fmla="*/ 7 h 9"/>
                <a:gd name="T2" fmla="*/ 11 w 20"/>
                <a:gd name="T3" fmla="*/ 8 h 9"/>
                <a:gd name="T4" fmla="*/ 20 w 20"/>
                <a:gd name="T5" fmla="*/ 2 h 9"/>
                <a:gd name="T6" fmla="*/ 9 w 20"/>
                <a:gd name="T7" fmla="*/ 2 h 9"/>
                <a:gd name="T8" fmla="*/ 0 w 2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0" y="7"/>
                  </a:moveTo>
                  <a:cubicBezTo>
                    <a:pt x="1" y="9"/>
                    <a:pt x="6" y="9"/>
                    <a:pt x="11" y="8"/>
                  </a:cubicBezTo>
                  <a:cubicBezTo>
                    <a:pt x="16" y="6"/>
                    <a:pt x="20" y="4"/>
                    <a:pt x="20" y="2"/>
                  </a:cubicBezTo>
                  <a:cubicBezTo>
                    <a:pt x="19" y="0"/>
                    <a:pt x="15" y="0"/>
                    <a:pt x="9" y="2"/>
                  </a:cubicBezTo>
                  <a:cubicBezTo>
                    <a:pt x="4" y="3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497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8" name="Freeform 898">
              <a:extLst>
                <a:ext uri="{FF2B5EF4-FFF2-40B4-BE49-F238E27FC236}">
                  <a16:creationId xmlns:a16="http://schemas.microsoft.com/office/drawing/2014/main" id="{A5BE57BE-3727-4E77-B7CE-B6A5FF2A3FEC}"/>
                </a:ext>
              </a:extLst>
            </p:cNvPr>
            <p:cNvSpPr/>
            <p:nvPr/>
          </p:nvSpPr>
          <p:spPr bwMode="auto">
            <a:xfrm>
              <a:off x="7337425" y="4295774"/>
              <a:ext cx="14288" cy="36513"/>
            </a:xfrm>
            <a:custGeom>
              <a:avLst/>
              <a:gdLst>
                <a:gd name="T0" fmla="*/ 6 w 9"/>
                <a:gd name="T1" fmla="*/ 23 h 23"/>
                <a:gd name="T2" fmla="*/ 9 w 9"/>
                <a:gd name="T3" fmla="*/ 22 h 23"/>
                <a:gd name="T4" fmla="*/ 3 w 9"/>
                <a:gd name="T5" fmla="*/ 0 h 23"/>
                <a:gd name="T6" fmla="*/ 0 w 9"/>
                <a:gd name="T7" fmla="*/ 1 h 23"/>
                <a:gd name="T8" fmla="*/ 6 w 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">
                  <a:moveTo>
                    <a:pt x="6" y="23"/>
                  </a:moveTo>
                  <a:lnTo>
                    <a:pt x="9" y="22"/>
                  </a:lnTo>
                  <a:lnTo>
                    <a:pt x="3" y="0"/>
                  </a:lnTo>
                  <a:lnTo>
                    <a:pt x="0" y="1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1F6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9" name="Freeform 899">
              <a:extLst>
                <a:ext uri="{FF2B5EF4-FFF2-40B4-BE49-F238E27FC236}">
                  <a16:creationId xmlns:a16="http://schemas.microsoft.com/office/drawing/2014/main" id="{0B0515D6-A781-4045-874C-367C5E27BCC2}"/>
                </a:ext>
              </a:extLst>
            </p:cNvPr>
            <p:cNvSpPr/>
            <p:nvPr/>
          </p:nvSpPr>
          <p:spPr bwMode="auto">
            <a:xfrm>
              <a:off x="7361238" y="4332287"/>
              <a:ext cx="57150" cy="58738"/>
            </a:xfrm>
            <a:custGeom>
              <a:avLst/>
              <a:gdLst>
                <a:gd name="T0" fmla="*/ 3 w 42"/>
                <a:gd name="T1" fmla="*/ 27 h 44"/>
                <a:gd name="T2" fmla="*/ 27 w 42"/>
                <a:gd name="T3" fmla="*/ 41 h 44"/>
                <a:gd name="T4" fmla="*/ 39 w 42"/>
                <a:gd name="T5" fmla="*/ 17 h 44"/>
                <a:gd name="T6" fmla="*/ 16 w 42"/>
                <a:gd name="T7" fmla="*/ 2 h 44"/>
                <a:gd name="T8" fmla="*/ 3 w 42"/>
                <a:gd name="T9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4">
                  <a:moveTo>
                    <a:pt x="3" y="27"/>
                  </a:moveTo>
                  <a:cubicBezTo>
                    <a:pt x="6" y="38"/>
                    <a:pt x="17" y="44"/>
                    <a:pt x="27" y="41"/>
                  </a:cubicBezTo>
                  <a:cubicBezTo>
                    <a:pt x="36" y="39"/>
                    <a:pt x="42" y="28"/>
                    <a:pt x="39" y="17"/>
                  </a:cubicBezTo>
                  <a:cubicBezTo>
                    <a:pt x="36" y="6"/>
                    <a:pt x="25" y="0"/>
                    <a:pt x="16" y="2"/>
                  </a:cubicBezTo>
                  <a:cubicBezTo>
                    <a:pt x="6" y="5"/>
                    <a:pt x="0" y="16"/>
                    <a:pt x="3" y="27"/>
                  </a:cubicBezTo>
                  <a:close/>
                </a:path>
              </a:pathLst>
            </a:custGeom>
            <a:solidFill>
              <a:srgbClr val="FFF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0" name="Freeform 900">
              <a:extLst>
                <a:ext uri="{FF2B5EF4-FFF2-40B4-BE49-F238E27FC236}">
                  <a16:creationId xmlns:a16="http://schemas.microsoft.com/office/drawing/2014/main" id="{97A31B43-64D0-4C27-9B20-4331B5985D28}"/>
                </a:ext>
              </a:extLst>
            </p:cNvPr>
            <p:cNvSpPr/>
            <p:nvPr/>
          </p:nvSpPr>
          <p:spPr bwMode="auto">
            <a:xfrm>
              <a:off x="7151688" y="4019549"/>
              <a:ext cx="123825" cy="123825"/>
            </a:xfrm>
            <a:custGeom>
              <a:avLst/>
              <a:gdLst>
                <a:gd name="T0" fmla="*/ 88 w 92"/>
                <a:gd name="T1" fmla="*/ 39 h 92"/>
                <a:gd name="T2" fmla="*/ 39 w 92"/>
                <a:gd name="T3" fmla="*/ 4 h 92"/>
                <a:gd name="T4" fmla="*/ 4 w 92"/>
                <a:gd name="T5" fmla="*/ 54 h 92"/>
                <a:gd name="T6" fmla="*/ 53 w 92"/>
                <a:gd name="T7" fmla="*/ 89 h 92"/>
                <a:gd name="T8" fmla="*/ 88 w 92"/>
                <a:gd name="T9" fmla="*/ 3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2">
                  <a:moveTo>
                    <a:pt x="88" y="39"/>
                  </a:moveTo>
                  <a:cubicBezTo>
                    <a:pt x="84" y="16"/>
                    <a:pt x="62" y="0"/>
                    <a:pt x="39" y="4"/>
                  </a:cubicBezTo>
                  <a:cubicBezTo>
                    <a:pt x="15" y="8"/>
                    <a:pt x="0" y="30"/>
                    <a:pt x="4" y="54"/>
                  </a:cubicBezTo>
                  <a:cubicBezTo>
                    <a:pt x="8" y="77"/>
                    <a:pt x="30" y="92"/>
                    <a:pt x="53" y="89"/>
                  </a:cubicBezTo>
                  <a:cubicBezTo>
                    <a:pt x="76" y="85"/>
                    <a:pt x="92" y="62"/>
                    <a:pt x="88" y="39"/>
                  </a:cubicBezTo>
                  <a:close/>
                </a:path>
              </a:pathLst>
            </a:custGeom>
            <a:solidFill>
              <a:srgbClr val="FFD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1" name="Freeform 901">
              <a:extLst>
                <a:ext uri="{FF2B5EF4-FFF2-40B4-BE49-F238E27FC236}">
                  <a16:creationId xmlns:a16="http://schemas.microsoft.com/office/drawing/2014/main" id="{7FD88215-1F4C-4687-B4F2-993EA3C83F4A}"/>
                </a:ext>
              </a:extLst>
            </p:cNvPr>
            <p:cNvSpPr/>
            <p:nvPr/>
          </p:nvSpPr>
          <p:spPr bwMode="auto">
            <a:xfrm>
              <a:off x="7183438" y="4029074"/>
              <a:ext cx="42863" cy="19050"/>
            </a:xfrm>
            <a:custGeom>
              <a:avLst/>
              <a:gdLst>
                <a:gd name="T0" fmla="*/ 0 w 31"/>
                <a:gd name="T1" fmla="*/ 9 h 14"/>
                <a:gd name="T2" fmla="*/ 16 w 31"/>
                <a:gd name="T3" fmla="*/ 12 h 14"/>
                <a:gd name="T4" fmla="*/ 30 w 31"/>
                <a:gd name="T5" fmla="*/ 4 h 14"/>
                <a:gd name="T6" fmla="*/ 14 w 31"/>
                <a:gd name="T7" fmla="*/ 1 h 14"/>
                <a:gd name="T8" fmla="*/ 0 w 31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4">
                  <a:moveTo>
                    <a:pt x="0" y="9"/>
                  </a:moveTo>
                  <a:cubicBezTo>
                    <a:pt x="1" y="12"/>
                    <a:pt x="8" y="14"/>
                    <a:pt x="16" y="12"/>
                  </a:cubicBezTo>
                  <a:cubicBezTo>
                    <a:pt x="25" y="11"/>
                    <a:pt x="31" y="7"/>
                    <a:pt x="30" y="4"/>
                  </a:cubicBezTo>
                  <a:cubicBezTo>
                    <a:pt x="30" y="1"/>
                    <a:pt x="23" y="0"/>
                    <a:pt x="14" y="1"/>
                  </a:cubicBezTo>
                  <a:cubicBezTo>
                    <a:pt x="6" y="3"/>
                    <a:pt x="0" y="6"/>
                    <a:pt x="0" y="9"/>
                  </a:cubicBez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2" name="Freeform 902">
              <a:extLst>
                <a:ext uri="{FF2B5EF4-FFF2-40B4-BE49-F238E27FC236}">
                  <a16:creationId xmlns:a16="http://schemas.microsoft.com/office/drawing/2014/main" id="{52DDB95A-4B35-46B5-86AF-4C7E36C75034}"/>
                </a:ext>
              </a:extLst>
            </p:cNvPr>
            <p:cNvSpPr/>
            <p:nvPr/>
          </p:nvSpPr>
          <p:spPr bwMode="auto">
            <a:xfrm>
              <a:off x="7192963" y="4035424"/>
              <a:ext cx="23813" cy="9525"/>
            </a:xfrm>
            <a:custGeom>
              <a:avLst/>
              <a:gdLst>
                <a:gd name="T0" fmla="*/ 0 w 17"/>
                <a:gd name="T1" fmla="*/ 5 h 7"/>
                <a:gd name="T2" fmla="*/ 9 w 17"/>
                <a:gd name="T3" fmla="*/ 6 h 7"/>
                <a:gd name="T4" fmla="*/ 17 w 17"/>
                <a:gd name="T5" fmla="*/ 2 h 7"/>
                <a:gd name="T6" fmla="*/ 8 w 17"/>
                <a:gd name="T7" fmla="*/ 1 h 7"/>
                <a:gd name="T8" fmla="*/ 0 w 1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0" y="5"/>
                  </a:moveTo>
                  <a:cubicBezTo>
                    <a:pt x="1" y="7"/>
                    <a:pt x="5" y="7"/>
                    <a:pt x="9" y="6"/>
                  </a:cubicBezTo>
                  <a:cubicBezTo>
                    <a:pt x="14" y="5"/>
                    <a:pt x="17" y="4"/>
                    <a:pt x="17" y="2"/>
                  </a:cubicBezTo>
                  <a:cubicBezTo>
                    <a:pt x="17" y="1"/>
                    <a:pt x="13" y="0"/>
                    <a:pt x="8" y="1"/>
                  </a:cubicBezTo>
                  <a:cubicBezTo>
                    <a:pt x="4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497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3" name="Freeform 903">
              <a:extLst>
                <a:ext uri="{FF2B5EF4-FFF2-40B4-BE49-F238E27FC236}">
                  <a16:creationId xmlns:a16="http://schemas.microsoft.com/office/drawing/2014/main" id="{8A7D89FB-C063-4639-87DC-9074F8CB0639}"/>
                </a:ext>
              </a:extLst>
            </p:cNvPr>
            <p:cNvSpPr/>
            <p:nvPr/>
          </p:nvSpPr>
          <p:spPr bwMode="auto">
            <a:xfrm>
              <a:off x="7200900" y="4010024"/>
              <a:ext cx="6350" cy="30163"/>
            </a:xfrm>
            <a:custGeom>
              <a:avLst/>
              <a:gdLst>
                <a:gd name="T0" fmla="*/ 2 w 4"/>
                <a:gd name="T1" fmla="*/ 19 h 19"/>
                <a:gd name="T2" fmla="*/ 4 w 4"/>
                <a:gd name="T3" fmla="*/ 19 h 19"/>
                <a:gd name="T4" fmla="*/ 0 w 4"/>
                <a:gd name="T5" fmla="*/ 0 h 19"/>
                <a:gd name="T6" fmla="*/ 0 w 4"/>
                <a:gd name="T7" fmla="*/ 1 h 19"/>
                <a:gd name="T8" fmla="*/ 2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2" y="19"/>
                  </a:moveTo>
                  <a:lnTo>
                    <a:pt x="4" y="19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1F6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4" name="Freeform 904">
              <a:extLst>
                <a:ext uri="{FF2B5EF4-FFF2-40B4-BE49-F238E27FC236}">
                  <a16:creationId xmlns:a16="http://schemas.microsoft.com/office/drawing/2014/main" id="{C5322FD4-A422-49D4-855B-CF9865E54EB3}"/>
                </a:ext>
              </a:extLst>
            </p:cNvPr>
            <p:cNvSpPr/>
            <p:nvPr/>
          </p:nvSpPr>
          <p:spPr bwMode="auto">
            <a:xfrm>
              <a:off x="7213600" y="4043362"/>
              <a:ext cx="46038" cy="49213"/>
            </a:xfrm>
            <a:custGeom>
              <a:avLst/>
              <a:gdLst>
                <a:gd name="T0" fmla="*/ 2 w 34"/>
                <a:gd name="T1" fmla="*/ 21 h 36"/>
                <a:gd name="T2" fmla="*/ 20 w 34"/>
                <a:gd name="T3" fmla="*/ 35 h 36"/>
                <a:gd name="T4" fmla="*/ 32 w 34"/>
                <a:gd name="T5" fmla="*/ 15 h 36"/>
                <a:gd name="T6" fmla="*/ 14 w 34"/>
                <a:gd name="T7" fmla="*/ 1 h 36"/>
                <a:gd name="T8" fmla="*/ 2 w 34"/>
                <a:gd name="T9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2" y="21"/>
                  </a:moveTo>
                  <a:cubicBezTo>
                    <a:pt x="3" y="30"/>
                    <a:pt x="12" y="36"/>
                    <a:pt x="20" y="35"/>
                  </a:cubicBezTo>
                  <a:cubicBezTo>
                    <a:pt x="28" y="33"/>
                    <a:pt x="34" y="25"/>
                    <a:pt x="32" y="15"/>
                  </a:cubicBezTo>
                  <a:cubicBezTo>
                    <a:pt x="31" y="6"/>
                    <a:pt x="23" y="0"/>
                    <a:pt x="14" y="1"/>
                  </a:cubicBezTo>
                  <a:cubicBezTo>
                    <a:pt x="6" y="3"/>
                    <a:pt x="0" y="11"/>
                    <a:pt x="2" y="21"/>
                  </a:cubicBezTo>
                  <a:close/>
                </a:path>
              </a:pathLst>
            </a:custGeom>
            <a:solidFill>
              <a:srgbClr val="FFF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895" name="TextBox 894">
            <a:extLst>
              <a:ext uri="{FF2B5EF4-FFF2-40B4-BE49-F238E27FC236}">
                <a16:creationId xmlns:a16="http://schemas.microsoft.com/office/drawing/2014/main" id="{A3434CD8-AA2B-429B-9842-440628DF18C4}"/>
              </a:ext>
            </a:extLst>
          </p:cNvPr>
          <p:cNvSpPr txBox="1"/>
          <p:nvPr/>
        </p:nvSpPr>
        <p:spPr>
          <a:xfrm>
            <a:off x="3935914" y="1868640"/>
            <a:ext cx="44394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vi-VN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6" name="Freeform 1120">
            <a:extLst>
              <a:ext uri="{FF2B5EF4-FFF2-40B4-BE49-F238E27FC236}">
                <a16:creationId xmlns:a16="http://schemas.microsoft.com/office/drawing/2014/main" id="{41966268-9975-4E47-B0B6-8BE4159AEC51}"/>
              </a:ext>
            </a:extLst>
          </p:cNvPr>
          <p:cNvSpPr/>
          <p:nvPr/>
        </p:nvSpPr>
        <p:spPr bwMode="auto">
          <a:xfrm>
            <a:off x="486430" y="1755599"/>
            <a:ext cx="1150295" cy="531256"/>
          </a:xfrm>
          <a:custGeom>
            <a:avLst/>
            <a:gdLst>
              <a:gd name="T0" fmla="*/ 164 w 816"/>
              <a:gd name="T1" fmla="*/ 144 h 398"/>
              <a:gd name="T2" fmla="*/ 357 w 816"/>
              <a:gd name="T3" fmla="*/ 109 h 398"/>
              <a:gd name="T4" fmla="*/ 410 w 816"/>
              <a:gd name="T5" fmla="*/ 48 h 398"/>
              <a:gd name="T6" fmla="*/ 622 w 816"/>
              <a:gd name="T7" fmla="*/ 149 h 398"/>
              <a:gd name="T8" fmla="*/ 809 w 816"/>
              <a:gd name="T9" fmla="*/ 210 h 398"/>
              <a:gd name="T10" fmla="*/ 638 w 816"/>
              <a:gd name="T11" fmla="*/ 309 h 398"/>
              <a:gd name="T12" fmla="*/ 441 w 816"/>
              <a:gd name="T13" fmla="*/ 397 h 398"/>
              <a:gd name="T14" fmla="*/ 234 w 816"/>
              <a:gd name="T15" fmla="*/ 319 h 398"/>
              <a:gd name="T16" fmla="*/ 42 w 816"/>
              <a:gd name="T17" fmla="*/ 244 h 398"/>
              <a:gd name="T18" fmla="*/ 164 w 816"/>
              <a:gd name="T19" fmla="*/ 144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6" h="398">
                <a:moveTo>
                  <a:pt x="164" y="144"/>
                </a:moveTo>
                <a:cubicBezTo>
                  <a:pt x="186" y="65"/>
                  <a:pt x="307" y="43"/>
                  <a:pt x="357" y="109"/>
                </a:cubicBezTo>
                <a:cubicBezTo>
                  <a:pt x="365" y="81"/>
                  <a:pt x="386" y="63"/>
                  <a:pt x="410" y="48"/>
                </a:cubicBezTo>
                <a:cubicBezTo>
                  <a:pt x="488" y="0"/>
                  <a:pt x="619" y="47"/>
                  <a:pt x="622" y="149"/>
                </a:cubicBezTo>
                <a:cubicBezTo>
                  <a:pt x="676" y="81"/>
                  <a:pt x="804" y="126"/>
                  <a:pt x="809" y="210"/>
                </a:cubicBezTo>
                <a:cubicBezTo>
                  <a:pt x="816" y="318"/>
                  <a:pt x="696" y="322"/>
                  <a:pt x="638" y="309"/>
                </a:cubicBezTo>
                <a:cubicBezTo>
                  <a:pt x="625" y="344"/>
                  <a:pt x="547" y="397"/>
                  <a:pt x="441" y="397"/>
                </a:cubicBezTo>
                <a:cubicBezTo>
                  <a:pt x="365" y="398"/>
                  <a:pt x="259" y="360"/>
                  <a:pt x="234" y="319"/>
                </a:cubicBezTo>
                <a:cubicBezTo>
                  <a:pt x="187" y="330"/>
                  <a:pt x="71" y="303"/>
                  <a:pt x="42" y="244"/>
                </a:cubicBezTo>
                <a:cubicBezTo>
                  <a:pt x="0" y="161"/>
                  <a:pt x="94" y="110"/>
                  <a:pt x="164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 sz="180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5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187869-495E-4612-AE47-691BD5A3DA25}"/>
              </a:ext>
            </a:extLst>
          </p:cNvPr>
          <p:cNvSpPr txBox="1"/>
          <p:nvPr/>
        </p:nvSpPr>
        <p:spPr>
          <a:xfrm>
            <a:off x="450574" y="4488120"/>
            <a:ext cx="116089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tõm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5425D-F3F3-4FF1-86ED-F1DB8F612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25" y="2517914"/>
            <a:ext cx="4691269" cy="19702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EB7A5A-9C7D-4D71-9EB7-3BAD45B63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2" y="547708"/>
            <a:ext cx="4691269" cy="19702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D415B1-E0CA-4628-9939-507B138B3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3" y="2517914"/>
            <a:ext cx="4797288" cy="19702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441980-5AA2-447E-B72C-48B29C7B10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26" y="547708"/>
            <a:ext cx="4691270" cy="19702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7B28BD-FA9D-4639-AE1B-13E5E22D4DE4}"/>
              </a:ext>
            </a:extLst>
          </p:cNvPr>
          <p:cNvSpPr txBox="1"/>
          <p:nvPr/>
        </p:nvSpPr>
        <p:spPr>
          <a:xfrm>
            <a:off x="4810540" y="-98623"/>
            <a:ext cx="2491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5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6F2C83-76B2-41B0-8401-F0B58ADDB555}"/>
              </a:ext>
            </a:extLst>
          </p:cNvPr>
          <p:cNvSpPr txBox="1"/>
          <p:nvPr/>
        </p:nvSpPr>
        <p:spPr>
          <a:xfrm>
            <a:off x="1630017" y="5234609"/>
            <a:ext cx="357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59F8AA-DA87-4088-B75B-7A53031BD220}"/>
              </a:ext>
            </a:extLst>
          </p:cNvPr>
          <p:cNvSpPr txBox="1"/>
          <p:nvPr/>
        </p:nvSpPr>
        <p:spPr>
          <a:xfrm>
            <a:off x="1126434" y="5880940"/>
            <a:ext cx="971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D2C78E-F65F-4158-9B94-E9EF6F526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16" y="582521"/>
            <a:ext cx="8017567" cy="454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7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48D5C8-404B-4993-A3AF-9A88DF5DAE89}"/>
              </a:ext>
            </a:extLst>
          </p:cNvPr>
          <p:cNvSpPr txBox="1"/>
          <p:nvPr/>
        </p:nvSpPr>
        <p:spPr>
          <a:xfrm>
            <a:off x="1656522" y="5420139"/>
            <a:ext cx="4757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22DF89-795F-4A95-BCA1-56F2674A0EC6}"/>
              </a:ext>
            </a:extLst>
          </p:cNvPr>
          <p:cNvSpPr txBox="1"/>
          <p:nvPr/>
        </p:nvSpPr>
        <p:spPr>
          <a:xfrm>
            <a:off x="1258957" y="5936973"/>
            <a:ext cx="6056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719B4-625D-4AFE-B07B-41B1A55B6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14" y="457200"/>
            <a:ext cx="8375374" cy="4704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32BCD-F5AF-4EE6-A1E6-5BFFF506B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2" y="274695"/>
            <a:ext cx="2835967" cy="221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5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E0C192-5A9B-4271-8A80-731A1F8F9CA6}"/>
              </a:ext>
            </a:extLst>
          </p:cNvPr>
          <p:cNvSpPr txBox="1"/>
          <p:nvPr/>
        </p:nvSpPr>
        <p:spPr>
          <a:xfrm>
            <a:off x="1437860" y="5091861"/>
            <a:ext cx="6029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F6BC4F-0A5C-471D-8016-8EDA81830036}"/>
              </a:ext>
            </a:extLst>
          </p:cNvPr>
          <p:cNvSpPr txBox="1"/>
          <p:nvPr/>
        </p:nvSpPr>
        <p:spPr>
          <a:xfrm>
            <a:off x="1020417" y="5738192"/>
            <a:ext cx="6864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1AD04F-1E95-4908-931D-0E40869F1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17" y="0"/>
            <a:ext cx="8269356" cy="4850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795F6E-C60E-42E0-9D4E-5179D498B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7" y="137347"/>
            <a:ext cx="2835967" cy="2216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8AEA43-55D4-49BC-B450-F5A77C8D8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7" y="2443897"/>
            <a:ext cx="2749827" cy="197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2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A4B287-B919-4E79-BC81-10C17C81C20C}"/>
              </a:ext>
            </a:extLst>
          </p:cNvPr>
          <p:cNvSpPr txBox="1"/>
          <p:nvPr/>
        </p:nvSpPr>
        <p:spPr>
          <a:xfrm>
            <a:off x="1563756" y="4959075"/>
            <a:ext cx="557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DC8DA-7C41-4722-A240-E8429954CFDA}"/>
              </a:ext>
            </a:extLst>
          </p:cNvPr>
          <p:cNvSpPr txBox="1"/>
          <p:nvPr/>
        </p:nvSpPr>
        <p:spPr>
          <a:xfrm>
            <a:off x="1060173" y="5717812"/>
            <a:ext cx="6082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58AA06-3B53-4593-97DC-94E62C7E6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9" y="135307"/>
            <a:ext cx="2405271" cy="18903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DEAD50-3CB7-42F7-B984-7262F9E77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238539"/>
            <a:ext cx="2405271" cy="1787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6123F8-2C84-4535-AD74-88C45857F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71" y="97134"/>
            <a:ext cx="6632714" cy="43909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E8B3E2-4EA3-4DC4-B0E3-E0A1A68E9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" y="2081671"/>
            <a:ext cx="2637183" cy="205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7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images.jpg">
            <a:extLst>
              <a:ext uri="{FF2B5EF4-FFF2-40B4-BE49-F238E27FC236}">
                <a16:creationId xmlns:a16="http://schemas.microsoft.com/office/drawing/2014/main" id="{3B5EB92E-8AF3-4929-BC07-CADF581BB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8052" y="0"/>
            <a:ext cx="1187394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B763DB-FAD9-4DC8-85FF-CA690F618C43}"/>
              </a:ext>
            </a:extLst>
          </p:cNvPr>
          <p:cNvSpPr txBox="1"/>
          <p:nvPr/>
        </p:nvSpPr>
        <p:spPr>
          <a:xfrm>
            <a:off x="3737113" y="2027583"/>
            <a:ext cx="5353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vi-VN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2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BAF4C3-6A8F-4523-9DE8-6ABA779A2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" y="478182"/>
            <a:ext cx="4982816" cy="2991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F1E33B-50AA-4A6E-A490-364C96978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25" y="649357"/>
            <a:ext cx="5208103" cy="27796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3439B2-2094-4BD4-9DAF-0AC79CED4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" y="3687416"/>
            <a:ext cx="4982816" cy="299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BAEED8-289E-4F81-845E-71DF0CD929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26" y="3687416"/>
            <a:ext cx="5208104" cy="29916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D35839-8DE3-48D5-9AF5-B20173843BDF}"/>
              </a:ext>
            </a:extLst>
          </p:cNvPr>
          <p:cNvSpPr txBox="1"/>
          <p:nvPr/>
        </p:nvSpPr>
        <p:spPr>
          <a:xfrm>
            <a:off x="4585249" y="-160178"/>
            <a:ext cx="24649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779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401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</cp:revision>
  <dcterms:created xsi:type="dcterms:W3CDTF">2021-12-26T03:04:46Z</dcterms:created>
  <dcterms:modified xsi:type="dcterms:W3CDTF">2021-12-28T05:35:33Z</dcterms:modified>
</cp:coreProperties>
</file>